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28"/>
  </p:notesMasterIdLst>
  <p:handoutMasterIdLst>
    <p:handoutMasterId r:id="rId29"/>
  </p:handoutMasterIdLst>
  <p:sldIdLst>
    <p:sldId id="260" r:id="rId2"/>
    <p:sldId id="262" r:id="rId3"/>
    <p:sldId id="289" r:id="rId4"/>
    <p:sldId id="281" r:id="rId5"/>
    <p:sldId id="472" r:id="rId6"/>
    <p:sldId id="264" r:id="rId7"/>
    <p:sldId id="286" r:id="rId8"/>
    <p:sldId id="280" r:id="rId9"/>
    <p:sldId id="473" r:id="rId10"/>
    <p:sldId id="474" r:id="rId11"/>
    <p:sldId id="469" r:id="rId12"/>
    <p:sldId id="475" r:id="rId13"/>
    <p:sldId id="476" r:id="rId14"/>
    <p:sldId id="470" r:id="rId15"/>
    <p:sldId id="287" r:id="rId16"/>
    <p:sldId id="320" r:id="rId17"/>
    <p:sldId id="322" r:id="rId18"/>
    <p:sldId id="325" r:id="rId19"/>
    <p:sldId id="326" r:id="rId20"/>
    <p:sldId id="300" r:id="rId21"/>
    <p:sldId id="318" r:id="rId22"/>
    <p:sldId id="444" r:id="rId23"/>
    <p:sldId id="459" r:id="rId24"/>
    <p:sldId id="487" r:id="rId25"/>
    <p:sldId id="486" r:id="rId26"/>
    <p:sldId id="471" r:id="rId2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191"/>
    <a:srgbClr val="EA7200"/>
    <a:srgbClr val="539ED0"/>
    <a:srgbClr val="F57814"/>
    <a:srgbClr val="FBB43E"/>
    <a:srgbClr val="FFB351"/>
    <a:srgbClr val="649B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81"/>
  </p:normalViewPr>
  <p:slideViewPr>
    <p:cSldViewPr snapToGrid="0" snapToObjects="1">
      <p:cViewPr varScale="1">
        <p:scale>
          <a:sx n="108" d="100"/>
          <a:sy n="108" d="100"/>
        </p:scale>
        <p:origin x="174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470637-94EE-47BC-8167-0E208B1EC8C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ECD02A2-2D4D-4854-97D1-751CCB229031}">
      <dgm:prSet/>
      <dgm:spPr/>
      <dgm:t>
        <a:bodyPr/>
        <a:lstStyle/>
        <a:p>
          <a:r>
            <a:rPr lang="en-US"/>
            <a:t>Tips, suggestions, words of wisdom</a:t>
          </a:r>
        </a:p>
      </dgm:t>
    </dgm:pt>
    <dgm:pt modelId="{7BBEF48F-71D8-4C94-A919-40CF2562C046}" type="parTrans" cxnId="{B8D1D964-3DE9-4798-9392-12CB0BDC5592}">
      <dgm:prSet/>
      <dgm:spPr/>
      <dgm:t>
        <a:bodyPr/>
        <a:lstStyle/>
        <a:p>
          <a:endParaRPr lang="en-US"/>
        </a:p>
      </dgm:t>
    </dgm:pt>
    <dgm:pt modelId="{8771A584-9B4D-4AD0-9DD9-B0F7A22FA2C8}" type="sibTrans" cxnId="{B8D1D964-3DE9-4798-9392-12CB0BDC5592}">
      <dgm:prSet/>
      <dgm:spPr/>
      <dgm:t>
        <a:bodyPr/>
        <a:lstStyle/>
        <a:p>
          <a:endParaRPr lang="en-US"/>
        </a:p>
      </dgm:t>
    </dgm:pt>
    <dgm:pt modelId="{2D51E61F-0F87-41D6-AD04-747A6EF21886}">
      <dgm:prSet/>
      <dgm:spPr/>
      <dgm:t>
        <a:bodyPr/>
        <a:lstStyle/>
        <a:p>
          <a:r>
            <a:rPr lang="en-US"/>
            <a:t>Returning volunteers – anything else?</a:t>
          </a:r>
        </a:p>
      </dgm:t>
    </dgm:pt>
    <dgm:pt modelId="{4BFD8D06-C3FC-4E76-858A-81E6F0C6624B}" type="parTrans" cxnId="{5A2B1C84-2C66-45BD-8145-4168F686EE5F}">
      <dgm:prSet/>
      <dgm:spPr/>
      <dgm:t>
        <a:bodyPr/>
        <a:lstStyle/>
        <a:p>
          <a:endParaRPr lang="en-US"/>
        </a:p>
      </dgm:t>
    </dgm:pt>
    <dgm:pt modelId="{DF07CA2C-4BE1-4B19-81AB-56958F7676D7}" type="sibTrans" cxnId="{5A2B1C84-2C66-45BD-8145-4168F686EE5F}">
      <dgm:prSet/>
      <dgm:spPr/>
      <dgm:t>
        <a:bodyPr/>
        <a:lstStyle/>
        <a:p>
          <a:endParaRPr lang="en-US"/>
        </a:p>
      </dgm:t>
    </dgm:pt>
    <dgm:pt modelId="{A4D532F3-7DF0-4932-AAC9-4F045506A924}" type="pres">
      <dgm:prSet presAssocID="{CA470637-94EE-47BC-8167-0E208B1EC8CA}" presName="root" presStyleCnt="0">
        <dgm:presLayoutVars>
          <dgm:dir/>
          <dgm:resizeHandles val="exact"/>
        </dgm:presLayoutVars>
      </dgm:prSet>
      <dgm:spPr/>
    </dgm:pt>
    <dgm:pt modelId="{05245464-C7F6-43C7-81A0-6D7B09D44765}" type="pres">
      <dgm:prSet presAssocID="{DECD02A2-2D4D-4854-97D1-751CCB229031}" presName="compNode" presStyleCnt="0"/>
      <dgm:spPr/>
    </dgm:pt>
    <dgm:pt modelId="{BF8AD930-C62E-43A3-81CA-6CDE611AA579}" type="pres">
      <dgm:prSet presAssocID="{DECD02A2-2D4D-4854-97D1-751CCB229031}" presName="bgRect" presStyleLbl="bgShp" presStyleIdx="0" presStyleCnt="2"/>
      <dgm:spPr/>
    </dgm:pt>
    <dgm:pt modelId="{D8AA3591-B82B-4697-A4AA-D84DE11ACDC8}" type="pres">
      <dgm:prSet presAssocID="{DECD02A2-2D4D-4854-97D1-751CCB22903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bulb"/>
        </a:ext>
      </dgm:extLst>
    </dgm:pt>
    <dgm:pt modelId="{60A65A49-CBDB-4266-8944-06F69D035521}" type="pres">
      <dgm:prSet presAssocID="{DECD02A2-2D4D-4854-97D1-751CCB229031}" presName="spaceRect" presStyleCnt="0"/>
      <dgm:spPr/>
    </dgm:pt>
    <dgm:pt modelId="{227B7C7F-6221-4F6C-B813-393ACCEFB381}" type="pres">
      <dgm:prSet presAssocID="{DECD02A2-2D4D-4854-97D1-751CCB229031}" presName="parTx" presStyleLbl="revTx" presStyleIdx="0" presStyleCnt="2">
        <dgm:presLayoutVars>
          <dgm:chMax val="0"/>
          <dgm:chPref val="0"/>
        </dgm:presLayoutVars>
      </dgm:prSet>
      <dgm:spPr/>
    </dgm:pt>
    <dgm:pt modelId="{65E442FD-F1BF-40C3-945F-6A7F1E459415}" type="pres">
      <dgm:prSet presAssocID="{8771A584-9B4D-4AD0-9DD9-B0F7A22FA2C8}" presName="sibTrans" presStyleCnt="0"/>
      <dgm:spPr/>
    </dgm:pt>
    <dgm:pt modelId="{3678FF01-CD08-48B8-B41C-8D85C69DD8A8}" type="pres">
      <dgm:prSet presAssocID="{2D51E61F-0F87-41D6-AD04-747A6EF21886}" presName="compNode" presStyleCnt="0"/>
      <dgm:spPr/>
    </dgm:pt>
    <dgm:pt modelId="{21DDF840-EAAB-4D37-97AC-0212BC382CBB}" type="pres">
      <dgm:prSet presAssocID="{2D51E61F-0F87-41D6-AD04-747A6EF21886}" presName="bgRect" presStyleLbl="bgShp" presStyleIdx="1" presStyleCnt="2"/>
      <dgm:spPr/>
    </dgm:pt>
    <dgm:pt modelId="{9CFF1C47-2F5F-47B9-9895-358822F3F412}" type="pres">
      <dgm:prSet presAssocID="{2D51E61F-0F87-41D6-AD04-747A6EF2188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5A1E39C5-4AB1-455D-B88A-B6037C44B6AA}" type="pres">
      <dgm:prSet presAssocID="{2D51E61F-0F87-41D6-AD04-747A6EF21886}" presName="spaceRect" presStyleCnt="0"/>
      <dgm:spPr/>
    </dgm:pt>
    <dgm:pt modelId="{6E8C87AE-ED64-436C-BC09-7AD9BDFFDBC8}" type="pres">
      <dgm:prSet presAssocID="{2D51E61F-0F87-41D6-AD04-747A6EF21886}" presName="parTx" presStyleLbl="revTx" presStyleIdx="1" presStyleCnt="2">
        <dgm:presLayoutVars>
          <dgm:chMax val="0"/>
          <dgm:chPref val="0"/>
        </dgm:presLayoutVars>
      </dgm:prSet>
      <dgm:spPr/>
    </dgm:pt>
  </dgm:ptLst>
  <dgm:cxnLst>
    <dgm:cxn modelId="{2A74F926-9BEF-42E7-A1CE-FCAF995938B9}" type="presOf" srcId="{2D51E61F-0F87-41D6-AD04-747A6EF21886}" destId="{6E8C87AE-ED64-436C-BC09-7AD9BDFFDBC8}" srcOrd="0" destOrd="0" presId="urn:microsoft.com/office/officeart/2018/2/layout/IconVerticalSolidList"/>
    <dgm:cxn modelId="{2A9CB264-67CE-476B-9EDF-CBB4171E5250}" type="presOf" srcId="{CA470637-94EE-47BC-8167-0E208B1EC8CA}" destId="{A4D532F3-7DF0-4932-AAC9-4F045506A924}" srcOrd="0" destOrd="0" presId="urn:microsoft.com/office/officeart/2018/2/layout/IconVerticalSolidList"/>
    <dgm:cxn modelId="{B8D1D964-3DE9-4798-9392-12CB0BDC5592}" srcId="{CA470637-94EE-47BC-8167-0E208B1EC8CA}" destId="{DECD02A2-2D4D-4854-97D1-751CCB229031}" srcOrd="0" destOrd="0" parTransId="{7BBEF48F-71D8-4C94-A919-40CF2562C046}" sibTransId="{8771A584-9B4D-4AD0-9DD9-B0F7A22FA2C8}"/>
    <dgm:cxn modelId="{AD769C6C-5C76-46B7-8A47-09787B5D0485}" type="presOf" srcId="{DECD02A2-2D4D-4854-97D1-751CCB229031}" destId="{227B7C7F-6221-4F6C-B813-393ACCEFB381}" srcOrd="0" destOrd="0" presId="urn:microsoft.com/office/officeart/2018/2/layout/IconVerticalSolidList"/>
    <dgm:cxn modelId="{5A2B1C84-2C66-45BD-8145-4168F686EE5F}" srcId="{CA470637-94EE-47BC-8167-0E208B1EC8CA}" destId="{2D51E61F-0F87-41D6-AD04-747A6EF21886}" srcOrd="1" destOrd="0" parTransId="{4BFD8D06-C3FC-4E76-858A-81E6F0C6624B}" sibTransId="{DF07CA2C-4BE1-4B19-81AB-56958F7676D7}"/>
    <dgm:cxn modelId="{38EB06AE-2ECD-494B-8FE1-B80518E5F1D8}" type="presParOf" srcId="{A4D532F3-7DF0-4932-AAC9-4F045506A924}" destId="{05245464-C7F6-43C7-81A0-6D7B09D44765}" srcOrd="0" destOrd="0" presId="urn:microsoft.com/office/officeart/2018/2/layout/IconVerticalSolidList"/>
    <dgm:cxn modelId="{3DA83EFB-8A02-4B87-8D45-8763D6526679}" type="presParOf" srcId="{05245464-C7F6-43C7-81A0-6D7B09D44765}" destId="{BF8AD930-C62E-43A3-81CA-6CDE611AA579}" srcOrd="0" destOrd="0" presId="urn:microsoft.com/office/officeart/2018/2/layout/IconVerticalSolidList"/>
    <dgm:cxn modelId="{9D4932BD-226E-49F9-ABBB-20A997686393}" type="presParOf" srcId="{05245464-C7F6-43C7-81A0-6D7B09D44765}" destId="{D8AA3591-B82B-4697-A4AA-D84DE11ACDC8}" srcOrd="1" destOrd="0" presId="urn:microsoft.com/office/officeart/2018/2/layout/IconVerticalSolidList"/>
    <dgm:cxn modelId="{A5713777-C534-49EE-8B1C-FD685839FD7F}" type="presParOf" srcId="{05245464-C7F6-43C7-81A0-6D7B09D44765}" destId="{60A65A49-CBDB-4266-8944-06F69D035521}" srcOrd="2" destOrd="0" presId="urn:microsoft.com/office/officeart/2018/2/layout/IconVerticalSolidList"/>
    <dgm:cxn modelId="{C0ECA65B-BB54-4EF1-ABF2-EC78C545A88A}" type="presParOf" srcId="{05245464-C7F6-43C7-81A0-6D7B09D44765}" destId="{227B7C7F-6221-4F6C-B813-393ACCEFB381}" srcOrd="3" destOrd="0" presId="urn:microsoft.com/office/officeart/2018/2/layout/IconVerticalSolidList"/>
    <dgm:cxn modelId="{12D8A3CF-F536-41B9-A02E-B752CE7BCBAE}" type="presParOf" srcId="{A4D532F3-7DF0-4932-AAC9-4F045506A924}" destId="{65E442FD-F1BF-40C3-945F-6A7F1E459415}" srcOrd="1" destOrd="0" presId="urn:microsoft.com/office/officeart/2018/2/layout/IconVerticalSolidList"/>
    <dgm:cxn modelId="{72354625-6D75-4D5B-A014-9FE79F4DF0EA}" type="presParOf" srcId="{A4D532F3-7DF0-4932-AAC9-4F045506A924}" destId="{3678FF01-CD08-48B8-B41C-8D85C69DD8A8}" srcOrd="2" destOrd="0" presId="urn:microsoft.com/office/officeart/2018/2/layout/IconVerticalSolidList"/>
    <dgm:cxn modelId="{4D64B7CE-077A-4872-9B71-F0ACCEEA19FE}" type="presParOf" srcId="{3678FF01-CD08-48B8-B41C-8D85C69DD8A8}" destId="{21DDF840-EAAB-4D37-97AC-0212BC382CBB}" srcOrd="0" destOrd="0" presId="urn:microsoft.com/office/officeart/2018/2/layout/IconVerticalSolidList"/>
    <dgm:cxn modelId="{E971A9FF-41CD-42E6-B9FF-31A8BB2EABC9}" type="presParOf" srcId="{3678FF01-CD08-48B8-B41C-8D85C69DD8A8}" destId="{9CFF1C47-2F5F-47B9-9895-358822F3F412}" srcOrd="1" destOrd="0" presId="urn:microsoft.com/office/officeart/2018/2/layout/IconVerticalSolidList"/>
    <dgm:cxn modelId="{47B9ED48-5622-4D5A-8EFF-224AB6A28B8A}" type="presParOf" srcId="{3678FF01-CD08-48B8-B41C-8D85C69DD8A8}" destId="{5A1E39C5-4AB1-455D-B88A-B6037C44B6AA}" srcOrd="2" destOrd="0" presId="urn:microsoft.com/office/officeart/2018/2/layout/IconVerticalSolidList"/>
    <dgm:cxn modelId="{C8FA2759-2E64-434B-B92D-BD2BE6935A07}" type="presParOf" srcId="{3678FF01-CD08-48B8-B41C-8D85C69DD8A8}" destId="{6E8C87AE-ED64-436C-BC09-7AD9BDFFDBC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4A5B28-E64F-4DB9-8CB7-DE38DF54AE6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88F5081-7A7D-4561-9CC3-6658A286A8E3}">
      <dgm:prSet/>
      <dgm:spPr/>
      <dgm:t>
        <a:bodyPr/>
        <a:lstStyle/>
        <a:p>
          <a:r>
            <a:rPr lang="en-US" b="1" i="0"/>
            <a:t>All VITA volunteers must pass a VSC certification test with a score of 80% or higher</a:t>
          </a:r>
          <a:endParaRPr lang="en-US"/>
        </a:p>
      </dgm:t>
    </dgm:pt>
    <dgm:pt modelId="{FBF2D27D-7707-4E50-BC46-319F38FCD69E}" type="parTrans" cxnId="{BEC4AC52-9A90-4DF1-BDAC-1E558AC6532C}">
      <dgm:prSet/>
      <dgm:spPr/>
      <dgm:t>
        <a:bodyPr/>
        <a:lstStyle/>
        <a:p>
          <a:endParaRPr lang="en-US"/>
        </a:p>
      </dgm:t>
    </dgm:pt>
    <dgm:pt modelId="{9B4848BF-DB14-4FD3-B5A2-43850725BE12}" type="sibTrans" cxnId="{BEC4AC52-9A90-4DF1-BDAC-1E558AC6532C}">
      <dgm:prSet/>
      <dgm:spPr/>
      <dgm:t>
        <a:bodyPr/>
        <a:lstStyle/>
        <a:p>
          <a:endParaRPr lang="en-US"/>
        </a:p>
      </dgm:t>
    </dgm:pt>
    <dgm:pt modelId="{EAD835E8-3EC9-4EC5-9608-C3F846F71C86}">
      <dgm:prSet/>
      <dgm:spPr/>
      <dgm:t>
        <a:bodyPr/>
        <a:lstStyle/>
        <a:p>
          <a:r>
            <a:rPr lang="en-US" b="1" i="0"/>
            <a:t>All volunteers (preparers, quality reviewers, greeters, etc.) must complete the VSC certification test and agree to comply with the VSC by signing and dating Form 13615 prior to working at a site</a:t>
          </a:r>
          <a:endParaRPr lang="en-US"/>
        </a:p>
      </dgm:t>
    </dgm:pt>
    <dgm:pt modelId="{9596BA00-DD63-4835-82BD-56BED7CE2A83}" type="parTrans" cxnId="{8847D990-1FF4-49D1-936A-B6FC5E696550}">
      <dgm:prSet/>
      <dgm:spPr/>
      <dgm:t>
        <a:bodyPr/>
        <a:lstStyle/>
        <a:p>
          <a:endParaRPr lang="en-US"/>
        </a:p>
      </dgm:t>
    </dgm:pt>
    <dgm:pt modelId="{37788C83-6101-4220-B8A9-C07939492110}" type="sibTrans" cxnId="{8847D990-1FF4-49D1-936A-B6FC5E696550}">
      <dgm:prSet/>
      <dgm:spPr/>
      <dgm:t>
        <a:bodyPr/>
        <a:lstStyle/>
        <a:p>
          <a:endParaRPr lang="en-US"/>
        </a:p>
      </dgm:t>
    </dgm:pt>
    <dgm:pt modelId="{75A92C75-9379-4DDC-9BE4-700540FE1DAC}" type="pres">
      <dgm:prSet presAssocID="{D34A5B28-E64F-4DB9-8CB7-DE38DF54AE6D}" presName="root" presStyleCnt="0">
        <dgm:presLayoutVars>
          <dgm:dir/>
          <dgm:resizeHandles val="exact"/>
        </dgm:presLayoutVars>
      </dgm:prSet>
      <dgm:spPr/>
    </dgm:pt>
    <dgm:pt modelId="{D2427158-D6A1-4849-9A5F-8CD7E296A393}" type="pres">
      <dgm:prSet presAssocID="{588F5081-7A7D-4561-9CC3-6658A286A8E3}" presName="compNode" presStyleCnt="0"/>
      <dgm:spPr/>
    </dgm:pt>
    <dgm:pt modelId="{26628D68-5187-4B17-A17A-EEEA2C26886A}" type="pres">
      <dgm:prSet presAssocID="{588F5081-7A7D-4561-9CC3-6658A286A8E3}" presName="bgRect" presStyleLbl="bgShp" presStyleIdx="0" presStyleCnt="2"/>
      <dgm:spPr/>
    </dgm:pt>
    <dgm:pt modelId="{FD9A9DFF-1343-4C4C-9F09-13BDAB56F25C}" type="pres">
      <dgm:prSet presAssocID="{588F5081-7A7D-4561-9CC3-6658A286A8E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513E1B63-921B-42CE-A09D-A1FAE5A52923}" type="pres">
      <dgm:prSet presAssocID="{588F5081-7A7D-4561-9CC3-6658A286A8E3}" presName="spaceRect" presStyleCnt="0"/>
      <dgm:spPr/>
    </dgm:pt>
    <dgm:pt modelId="{64A44251-6417-4D27-866B-AC8DA1181FAF}" type="pres">
      <dgm:prSet presAssocID="{588F5081-7A7D-4561-9CC3-6658A286A8E3}" presName="parTx" presStyleLbl="revTx" presStyleIdx="0" presStyleCnt="2">
        <dgm:presLayoutVars>
          <dgm:chMax val="0"/>
          <dgm:chPref val="0"/>
        </dgm:presLayoutVars>
      </dgm:prSet>
      <dgm:spPr/>
    </dgm:pt>
    <dgm:pt modelId="{12EC5888-2FF0-4CBB-AB14-47B56F79E23E}" type="pres">
      <dgm:prSet presAssocID="{9B4848BF-DB14-4FD3-B5A2-43850725BE12}" presName="sibTrans" presStyleCnt="0"/>
      <dgm:spPr/>
    </dgm:pt>
    <dgm:pt modelId="{3CF612F2-B056-45D2-A54C-2E0B33D9455A}" type="pres">
      <dgm:prSet presAssocID="{EAD835E8-3EC9-4EC5-9608-C3F846F71C86}" presName="compNode" presStyleCnt="0"/>
      <dgm:spPr/>
    </dgm:pt>
    <dgm:pt modelId="{B969C5D8-CA8D-4FD1-909F-116C0BC9122D}" type="pres">
      <dgm:prSet presAssocID="{EAD835E8-3EC9-4EC5-9608-C3F846F71C86}" presName="bgRect" presStyleLbl="bgShp" presStyleIdx="1" presStyleCnt="2"/>
      <dgm:spPr/>
    </dgm:pt>
    <dgm:pt modelId="{127D7DCE-1B3B-417B-A534-16D6258C109A}" type="pres">
      <dgm:prSet presAssocID="{EAD835E8-3EC9-4EC5-9608-C3F846F71C8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A3ED1D6B-DFC0-4AFA-91E1-FB009B00F0ED}" type="pres">
      <dgm:prSet presAssocID="{EAD835E8-3EC9-4EC5-9608-C3F846F71C86}" presName="spaceRect" presStyleCnt="0"/>
      <dgm:spPr/>
    </dgm:pt>
    <dgm:pt modelId="{8D803712-DD1E-4787-A357-28C83941AB7B}" type="pres">
      <dgm:prSet presAssocID="{EAD835E8-3EC9-4EC5-9608-C3F846F71C86}" presName="parTx" presStyleLbl="revTx" presStyleIdx="1" presStyleCnt="2">
        <dgm:presLayoutVars>
          <dgm:chMax val="0"/>
          <dgm:chPref val="0"/>
        </dgm:presLayoutVars>
      </dgm:prSet>
      <dgm:spPr/>
    </dgm:pt>
  </dgm:ptLst>
  <dgm:cxnLst>
    <dgm:cxn modelId="{CDBF5613-0187-4B80-87D1-1F9EE4D61EE7}" type="presOf" srcId="{EAD835E8-3EC9-4EC5-9608-C3F846F71C86}" destId="{8D803712-DD1E-4787-A357-28C83941AB7B}" srcOrd="0" destOrd="0" presId="urn:microsoft.com/office/officeart/2018/2/layout/IconVerticalSolidList"/>
    <dgm:cxn modelId="{15D7CC3C-3BD7-47E2-B145-DDB5598B1F17}" type="presOf" srcId="{D34A5B28-E64F-4DB9-8CB7-DE38DF54AE6D}" destId="{75A92C75-9379-4DDC-9BE4-700540FE1DAC}" srcOrd="0" destOrd="0" presId="urn:microsoft.com/office/officeart/2018/2/layout/IconVerticalSolidList"/>
    <dgm:cxn modelId="{BEC4AC52-9A90-4DF1-BDAC-1E558AC6532C}" srcId="{D34A5B28-E64F-4DB9-8CB7-DE38DF54AE6D}" destId="{588F5081-7A7D-4561-9CC3-6658A286A8E3}" srcOrd="0" destOrd="0" parTransId="{FBF2D27D-7707-4E50-BC46-319F38FCD69E}" sibTransId="{9B4848BF-DB14-4FD3-B5A2-43850725BE12}"/>
    <dgm:cxn modelId="{F87F9584-F80E-4076-A382-4D878E9A2594}" type="presOf" srcId="{588F5081-7A7D-4561-9CC3-6658A286A8E3}" destId="{64A44251-6417-4D27-866B-AC8DA1181FAF}" srcOrd="0" destOrd="0" presId="urn:microsoft.com/office/officeart/2018/2/layout/IconVerticalSolidList"/>
    <dgm:cxn modelId="{8847D990-1FF4-49D1-936A-B6FC5E696550}" srcId="{D34A5B28-E64F-4DB9-8CB7-DE38DF54AE6D}" destId="{EAD835E8-3EC9-4EC5-9608-C3F846F71C86}" srcOrd="1" destOrd="0" parTransId="{9596BA00-DD63-4835-82BD-56BED7CE2A83}" sibTransId="{37788C83-6101-4220-B8A9-C07939492110}"/>
    <dgm:cxn modelId="{325A4763-0296-4BAC-84C6-088973B76782}" type="presParOf" srcId="{75A92C75-9379-4DDC-9BE4-700540FE1DAC}" destId="{D2427158-D6A1-4849-9A5F-8CD7E296A393}" srcOrd="0" destOrd="0" presId="urn:microsoft.com/office/officeart/2018/2/layout/IconVerticalSolidList"/>
    <dgm:cxn modelId="{A28E9581-23E8-4AC4-A520-A28974F58581}" type="presParOf" srcId="{D2427158-D6A1-4849-9A5F-8CD7E296A393}" destId="{26628D68-5187-4B17-A17A-EEEA2C26886A}" srcOrd="0" destOrd="0" presId="urn:microsoft.com/office/officeart/2018/2/layout/IconVerticalSolidList"/>
    <dgm:cxn modelId="{5C4567B2-BBD6-4711-913D-A11B71D48EA2}" type="presParOf" srcId="{D2427158-D6A1-4849-9A5F-8CD7E296A393}" destId="{FD9A9DFF-1343-4C4C-9F09-13BDAB56F25C}" srcOrd="1" destOrd="0" presId="urn:microsoft.com/office/officeart/2018/2/layout/IconVerticalSolidList"/>
    <dgm:cxn modelId="{2D2F1169-CE75-4CEC-8B72-EE1E9E825D64}" type="presParOf" srcId="{D2427158-D6A1-4849-9A5F-8CD7E296A393}" destId="{513E1B63-921B-42CE-A09D-A1FAE5A52923}" srcOrd="2" destOrd="0" presId="urn:microsoft.com/office/officeart/2018/2/layout/IconVerticalSolidList"/>
    <dgm:cxn modelId="{D1ADEEB4-DBEB-46EF-B86D-4619204A5629}" type="presParOf" srcId="{D2427158-D6A1-4849-9A5F-8CD7E296A393}" destId="{64A44251-6417-4D27-866B-AC8DA1181FAF}" srcOrd="3" destOrd="0" presId="urn:microsoft.com/office/officeart/2018/2/layout/IconVerticalSolidList"/>
    <dgm:cxn modelId="{243E2834-351A-498B-A84D-8B4522E03B3D}" type="presParOf" srcId="{75A92C75-9379-4DDC-9BE4-700540FE1DAC}" destId="{12EC5888-2FF0-4CBB-AB14-47B56F79E23E}" srcOrd="1" destOrd="0" presId="urn:microsoft.com/office/officeart/2018/2/layout/IconVerticalSolidList"/>
    <dgm:cxn modelId="{E59D349E-6C1D-40B9-B824-86157426F003}" type="presParOf" srcId="{75A92C75-9379-4DDC-9BE4-700540FE1DAC}" destId="{3CF612F2-B056-45D2-A54C-2E0B33D9455A}" srcOrd="2" destOrd="0" presId="urn:microsoft.com/office/officeart/2018/2/layout/IconVerticalSolidList"/>
    <dgm:cxn modelId="{5A6518D1-FC93-4803-B000-02356CD3AA03}" type="presParOf" srcId="{3CF612F2-B056-45D2-A54C-2E0B33D9455A}" destId="{B969C5D8-CA8D-4FD1-909F-116C0BC9122D}" srcOrd="0" destOrd="0" presId="urn:microsoft.com/office/officeart/2018/2/layout/IconVerticalSolidList"/>
    <dgm:cxn modelId="{59FA1F73-0F41-4C53-BC05-8270C05EA8EF}" type="presParOf" srcId="{3CF612F2-B056-45D2-A54C-2E0B33D9455A}" destId="{127D7DCE-1B3B-417B-A534-16D6258C109A}" srcOrd="1" destOrd="0" presId="urn:microsoft.com/office/officeart/2018/2/layout/IconVerticalSolidList"/>
    <dgm:cxn modelId="{2D957622-9AC6-4A39-BD2B-862A50176854}" type="presParOf" srcId="{3CF612F2-B056-45D2-A54C-2E0B33D9455A}" destId="{A3ED1D6B-DFC0-4AFA-91E1-FB009B00F0ED}" srcOrd="2" destOrd="0" presId="urn:microsoft.com/office/officeart/2018/2/layout/IconVerticalSolidList"/>
    <dgm:cxn modelId="{9E5FDD19-38F7-4637-85F0-864FFC7215CD}" type="presParOf" srcId="{3CF612F2-B056-45D2-A54C-2E0B33D9455A}" destId="{8D803712-DD1E-4787-A357-28C83941AB7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6BFFA2-2936-4597-9815-7D5C58D9B35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5E7C281-8235-4A1B-A636-FDF137A78170}">
      <dgm:prSet/>
      <dgm:spPr/>
      <dgm:t>
        <a:bodyPr/>
        <a:lstStyle/>
        <a:p>
          <a:r>
            <a:rPr lang="en-US" b="1" i="0"/>
            <a:t>Site coordinator is the first point of contact for resolving any problems</a:t>
          </a:r>
          <a:endParaRPr lang="en-US"/>
        </a:p>
      </dgm:t>
    </dgm:pt>
    <dgm:pt modelId="{AE343B49-31E5-4E98-BA67-22DB21010CA3}" type="parTrans" cxnId="{A1AF1AD2-3B20-4137-9AEC-0D3EC6B39609}">
      <dgm:prSet/>
      <dgm:spPr/>
      <dgm:t>
        <a:bodyPr/>
        <a:lstStyle/>
        <a:p>
          <a:endParaRPr lang="en-US"/>
        </a:p>
      </dgm:t>
    </dgm:pt>
    <dgm:pt modelId="{94778F62-39DD-490D-94F4-3066D54CBB06}" type="sibTrans" cxnId="{A1AF1AD2-3B20-4137-9AEC-0D3EC6B39609}">
      <dgm:prSet/>
      <dgm:spPr/>
      <dgm:t>
        <a:bodyPr/>
        <a:lstStyle/>
        <a:p>
          <a:endParaRPr lang="en-US"/>
        </a:p>
      </dgm:t>
    </dgm:pt>
    <dgm:pt modelId="{A6575AEF-930F-40BC-B5D8-2F581E66922D}">
      <dgm:prSet/>
      <dgm:spPr/>
      <dgm:t>
        <a:bodyPr/>
        <a:lstStyle/>
        <a:p>
          <a:r>
            <a:rPr lang="en-US" b="1" i="0"/>
            <a:t>If a volunteer feels an ethical issue can’t be handled by the site coordinator, email IRS at WI.VolTax@irs.gov and/or contact the local IRS-SPEC Relationship Manager</a:t>
          </a:r>
          <a:endParaRPr lang="en-US"/>
        </a:p>
      </dgm:t>
    </dgm:pt>
    <dgm:pt modelId="{2C8085AA-37E1-4FAB-8811-381F7069E27C}" type="parTrans" cxnId="{4606065F-2794-4E5D-B82D-F48D1DE46AE1}">
      <dgm:prSet/>
      <dgm:spPr/>
      <dgm:t>
        <a:bodyPr/>
        <a:lstStyle/>
        <a:p>
          <a:endParaRPr lang="en-US"/>
        </a:p>
      </dgm:t>
    </dgm:pt>
    <dgm:pt modelId="{8931BF02-1E62-4F4B-A1A0-6FCB76274F9D}" type="sibTrans" cxnId="{4606065F-2794-4E5D-B82D-F48D1DE46AE1}">
      <dgm:prSet/>
      <dgm:spPr/>
      <dgm:t>
        <a:bodyPr/>
        <a:lstStyle/>
        <a:p>
          <a:endParaRPr lang="en-US"/>
        </a:p>
      </dgm:t>
    </dgm:pt>
    <dgm:pt modelId="{95918E59-C1C5-41EA-AE24-4A91C85DFA0E}">
      <dgm:prSet/>
      <dgm:spPr/>
      <dgm:t>
        <a:bodyPr/>
        <a:lstStyle/>
        <a:p>
          <a:r>
            <a:rPr lang="en-US" b="1" i="0"/>
            <a:t>Failure to Comply with the Standards of Conduct</a:t>
          </a:r>
          <a:endParaRPr lang="en-US"/>
        </a:p>
      </dgm:t>
    </dgm:pt>
    <dgm:pt modelId="{4B3DD990-0817-4F6E-8A4F-804F01642463}" type="parTrans" cxnId="{6DFBB4F9-4B24-4864-8D66-79F25DD68B43}">
      <dgm:prSet/>
      <dgm:spPr/>
      <dgm:t>
        <a:bodyPr/>
        <a:lstStyle/>
        <a:p>
          <a:endParaRPr lang="en-US"/>
        </a:p>
      </dgm:t>
    </dgm:pt>
    <dgm:pt modelId="{10CF537F-26D9-4085-BB9C-84D315D39774}" type="sibTrans" cxnId="{6DFBB4F9-4B24-4864-8D66-79F25DD68B43}">
      <dgm:prSet/>
      <dgm:spPr/>
      <dgm:t>
        <a:bodyPr/>
        <a:lstStyle/>
        <a:p>
          <a:endParaRPr lang="en-US"/>
        </a:p>
      </dgm:t>
    </dgm:pt>
    <dgm:pt modelId="{D5B876A0-2B84-4F39-ADCC-778573C17564}">
      <dgm:prSet/>
      <dgm:spPr/>
      <dgm:t>
        <a:bodyPr/>
        <a:lstStyle/>
        <a:p>
          <a:r>
            <a:rPr lang="en-US" b="0" i="0"/>
            <a:t>If a violation is discovered, appropriate action will be taken, up to removal and barring the volunteer from the VITA program, closing of the site, and discontinuing IRS support to the sponsoring partner</a:t>
          </a:r>
          <a:endParaRPr lang="en-US"/>
        </a:p>
      </dgm:t>
    </dgm:pt>
    <dgm:pt modelId="{52A49EA0-57CD-4B49-A96A-32A8EA61A6A8}" type="parTrans" cxnId="{3E26A8B4-2EBC-43D8-B436-6A1BE643CCE9}">
      <dgm:prSet/>
      <dgm:spPr/>
      <dgm:t>
        <a:bodyPr/>
        <a:lstStyle/>
        <a:p>
          <a:endParaRPr lang="en-US"/>
        </a:p>
      </dgm:t>
    </dgm:pt>
    <dgm:pt modelId="{FA6B92F9-DBB2-40D9-BBB4-A5AE8E455EC3}" type="sibTrans" cxnId="{3E26A8B4-2EBC-43D8-B436-6A1BE643CCE9}">
      <dgm:prSet/>
      <dgm:spPr/>
      <dgm:t>
        <a:bodyPr/>
        <a:lstStyle/>
        <a:p>
          <a:endParaRPr lang="en-US"/>
        </a:p>
      </dgm:t>
    </dgm:pt>
    <dgm:pt modelId="{3AD9A962-1BBD-4763-B187-8645275297CE}" type="pres">
      <dgm:prSet presAssocID="{6B6BFFA2-2936-4597-9815-7D5C58D9B357}" presName="root" presStyleCnt="0">
        <dgm:presLayoutVars>
          <dgm:dir/>
          <dgm:resizeHandles val="exact"/>
        </dgm:presLayoutVars>
      </dgm:prSet>
      <dgm:spPr/>
    </dgm:pt>
    <dgm:pt modelId="{8280E5A7-5E0C-4360-853C-3A0C10C0C711}" type="pres">
      <dgm:prSet presAssocID="{C5E7C281-8235-4A1B-A636-FDF137A78170}" presName="compNode" presStyleCnt="0"/>
      <dgm:spPr/>
    </dgm:pt>
    <dgm:pt modelId="{1A4F639B-4CCB-42CB-B73A-42C7AC7AA095}" type="pres">
      <dgm:prSet presAssocID="{C5E7C281-8235-4A1B-A636-FDF137A78170}" presName="bgRect" presStyleLbl="bgShp" presStyleIdx="0" presStyleCnt="3"/>
      <dgm:spPr/>
    </dgm:pt>
    <dgm:pt modelId="{A43D894F-66DA-4430-99A0-803B61BD68D2}" type="pres">
      <dgm:prSet presAssocID="{C5E7C281-8235-4A1B-A636-FDF137A7817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ll center"/>
        </a:ext>
      </dgm:extLst>
    </dgm:pt>
    <dgm:pt modelId="{593E302E-3BA7-4746-AEA9-338BC8097A0A}" type="pres">
      <dgm:prSet presAssocID="{C5E7C281-8235-4A1B-A636-FDF137A78170}" presName="spaceRect" presStyleCnt="0"/>
      <dgm:spPr/>
    </dgm:pt>
    <dgm:pt modelId="{A04EDC84-92A3-42BE-BC32-CEA4EA782059}" type="pres">
      <dgm:prSet presAssocID="{C5E7C281-8235-4A1B-A636-FDF137A78170}" presName="parTx" presStyleLbl="revTx" presStyleIdx="0" presStyleCnt="4">
        <dgm:presLayoutVars>
          <dgm:chMax val="0"/>
          <dgm:chPref val="0"/>
        </dgm:presLayoutVars>
      </dgm:prSet>
      <dgm:spPr/>
    </dgm:pt>
    <dgm:pt modelId="{D44C31F0-4004-49B1-8DCB-88AE56C146EC}" type="pres">
      <dgm:prSet presAssocID="{94778F62-39DD-490D-94F4-3066D54CBB06}" presName="sibTrans" presStyleCnt="0"/>
      <dgm:spPr/>
    </dgm:pt>
    <dgm:pt modelId="{001EF602-6892-448B-85D3-2E5C0FF05A6A}" type="pres">
      <dgm:prSet presAssocID="{A6575AEF-930F-40BC-B5D8-2F581E66922D}" presName="compNode" presStyleCnt="0"/>
      <dgm:spPr/>
    </dgm:pt>
    <dgm:pt modelId="{7CF37945-8BA5-455A-BA11-C2971220F095}" type="pres">
      <dgm:prSet presAssocID="{A6575AEF-930F-40BC-B5D8-2F581E66922D}" presName="bgRect" presStyleLbl="bgShp" presStyleIdx="1" presStyleCnt="3"/>
      <dgm:spPr/>
    </dgm:pt>
    <dgm:pt modelId="{995C6859-8A1F-487C-8769-3C1E1726275A}" type="pres">
      <dgm:prSet presAssocID="{A6575AEF-930F-40BC-B5D8-2F581E66922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nvelope"/>
        </a:ext>
      </dgm:extLst>
    </dgm:pt>
    <dgm:pt modelId="{9140BADD-7DCB-488D-B562-B94F4BAF1111}" type="pres">
      <dgm:prSet presAssocID="{A6575AEF-930F-40BC-B5D8-2F581E66922D}" presName="spaceRect" presStyleCnt="0"/>
      <dgm:spPr/>
    </dgm:pt>
    <dgm:pt modelId="{3FCBB48B-A918-4B3F-91DB-36C0A8FD0713}" type="pres">
      <dgm:prSet presAssocID="{A6575AEF-930F-40BC-B5D8-2F581E66922D}" presName="parTx" presStyleLbl="revTx" presStyleIdx="1" presStyleCnt="4">
        <dgm:presLayoutVars>
          <dgm:chMax val="0"/>
          <dgm:chPref val="0"/>
        </dgm:presLayoutVars>
      </dgm:prSet>
      <dgm:spPr/>
    </dgm:pt>
    <dgm:pt modelId="{E237C72D-840C-4A4F-9AAE-4275CA5252FC}" type="pres">
      <dgm:prSet presAssocID="{8931BF02-1E62-4F4B-A1A0-6FCB76274F9D}" presName="sibTrans" presStyleCnt="0"/>
      <dgm:spPr/>
    </dgm:pt>
    <dgm:pt modelId="{2461D011-42F2-481A-B227-9B58B109F2F3}" type="pres">
      <dgm:prSet presAssocID="{95918E59-C1C5-41EA-AE24-4A91C85DFA0E}" presName="compNode" presStyleCnt="0"/>
      <dgm:spPr/>
    </dgm:pt>
    <dgm:pt modelId="{24A86897-8F7F-4D48-8838-2D9596CACD25}" type="pres">
      <dgm:prSet presAssocID="{95918E59-C1C5-41EA-AE24-4A91C85DFA0E}" presName="bgRect" presStyleLbl="bgShp" presStyleIdx="2" presStyleCnt="3"/>
      <dgm:spPr/>
    </dgm:pt>
    <dgm:pt modelId="{2112CA27-4BE6-41CC-91F2-4EDED5A47B75}" type="pres">
      <dgm:prSet presAssocID="{95918E59-C1C5-41EA-AE24-4A91C85DFA0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B37C94DA-EA03-4BDD-8D20-260A61600819}" type="pres">
      <dgm:prSet presAssocID="{95918E59-C1C5-41EA-AE24-4A91C85DFA0E}" presName="spaceRect" presStyleCnt="0"/>
      <dgm:spPr/>
    </dgm:pt>
    <dgm:pt modelId="{40F70261-24D0-48E6-BCB5-74384B8AFAD8}" type="pres">
      <dgm:prSet presAssocID="{95918E59-C1C5-41EA-AE24-4A91C85DFA0E}" presName="parTx" presStyleLbl="revTx" presStyleIdx="2" presStyleCnt="4">
        <dgm:presLayoutVars>
          <dgm:chMax val="0"/>
          <dgm:chPref val="0"/>
        </dgm:presLayoutVars>
      </dgm:prSet>
      <dgm:spPr/>
    </dgm:pt>
    <dgm:pt modelId="{C4FD2AC3-3B7F-4B7F-A9C5-695A3AC5722C}" type="pres">
      <dgm:prSet presAssocID="{95918E59-C1C5-41EA-AE24-4A91C85DFA0E}" presName="desTx" presStyleLbl="revTx" presStyleIdx="3" presStyleCnt="4">
        <dgm:presLayoutVars/>
      </dgm:prSet>
      <dgm:spPr/>
    </dgm:pt>
  </dgm:ptLst>
  <dgm:cxnLst>
    <dgm:cxn modelId="{50E9D216-1025-4DD4-BEFC-225F9E4925DC}" type="presOf" srcId="{6B6BFFA2-2936-4597-9815-7D5C58D9B357}" destId="{3AD9A962-1BBD-4763-B187-8645275297CE}" srcOrd="0" destOrd="0" presId="urn:microsoft.com/office/officeart/2018/2/layout/IconVerticalSolidList"/>
    <dgm:cxn modelId="{3DD1FC36-6362-4FF0-B2FE-5A0A058B81AA}" type="presOf" srcId="{C5E7C281-8235-4A1B-A636-FDF137A78170}" destId="{A04EDC84-92A3-42BE-BC32-CEA4EA782059}" srcOrd="0" destOrd="0" presId="urn:microsoft.com/office/officeart/2018/2/layout/IconVerticalSolidList"/>
    <dgm:cxn modelId="{4606065F-2794-4E5D-B82D-F48D1DE46AE1}" srcId="{6B6BFFA2-2936-4597-9815-7D5C58D9B357}" destId="{A6575AEF-930F-40BC-B5D8-2F581E66922D}" srcOrd="1" destOrd="0" parTransId="{2C8085AA-37E1-4FAB-8811-381F7069E27C}" sibTransId="{8931BF02-1E62-4F4B-A1A0-6FCB76274F9D}"/>
    <dgm:cxn modelId="{B5053674-1649-4B31-A4F5-4B48B70C7C11}" type="presOf" srcId="{A6575AEF-930F-40BC-B5D8-2F581E66922D}" destId="{3FCBB48B-A918-4B3F-91DB-36C0A8FD0713}" srcOrd="0" destOrd="0" presId="urn:microsoft.com/office/officeart/2018/2/layout/IconVerticalSolidList"/>
    <dgm:cxn modelId="{3E26A8B4-2EBC-43D8-B436-6A1BE643CCE9}" srcId="{95918E59-C1C5-41EA-AE24-4A91C85DFA0E}" destId="{D5B876A0-2B84-4F39-ADCC-778573C17564}" srcOrd="0" destOrd="0" parTransId="{52A49EA0-57CD-4B49-A96A-32A8EA61A6A8}" sibTransId="{FA6B92F9-DBB2-40D9-BBB4-A5AE8E455EC3}"/>
    <dgm:cxn modelId="{53BF25C3-57F1-440E-BAEA-F48C0F9E0C34}" type="presOf" srcId="{D5B876A0-2B84-4F39-ADCC-778573C17564}" destId="{C4FD2AC3-3B7F-4B7F-A9C5-695A3AC5722C}" srcOrd="0" destOrd="0" presId="urn:microsoft.com/office/officeart/2018/2/layout/IconVerticalSolidList"/>
    <dgm:cxn modelId="{BBF9BBCC-0EAC-4D45-A124-F06ED5C8DAA2}" type="presOf" srcId="{95918E59-C1C5-41EA-AE24-4A91C85DFA0E}" destId="{40F70261-24D0-48E6-BCB5-74384B8AFAD8}" srcOrd="0" destOrd="0" presId="urn:microsoft.com/office/officeart/2018/2/layout/IconVerticalSolidList"/>
    <dgm:cxn modelId="{A1AF1AD2-3B20-4137-9AEC-0D3EC6B39609}" srcId="{6B6BFFA2-2936-4597-9815-7D5C58D9B357}" destId="{C5E7C281-8235-4A1B-A636-FDF137A78170}" srcOrd="0" destOrd="0" parTransId="{AE343B49-31E5-4E98-BA67-22DB21010CA3}" sibTransId="{94778F62-39DD-490D-94F4-3066D54CBB06}"/>
    <dgm:cxn modelId="{6DFBB4F9-4B24-4864-8D66-79F25DD68B43}" srcId="{6B6BFFA2-2936-4597-9815-7D5C58D9B357}" destId="{95918E59-C1C5-41EA-AE24-4A91C85DFA0E}" srcOrd="2" destOrd="0" parTransId="{4B3DD990-0817-4F6E-8A4F-804F01642463}" sibTransId="{10CF537F-26D9-4085-BB9C-84D315D39774}"/>
    <dgm:cxn modelId="{F3EB0BB9-2139-4B9F-A00A-4774C44ED63E}" type="presParOf" srcId="{3AD9A962-1BBD-4763-B187-8645275297CE}" destId="{8280E5A7-5E0C-4360-853C-3A0C10C0C711}" srcOrd="0" destOrd="0" presId="urn:microsoft.com/office/officeart/2018/2/layout/IconVerticalSolidList"/>
    <dgm:cxn modelId="{625FE09E-6DB2-4F87-AF55-425EA4FD0553}" type="presParOf" srcId="{8280E5A7-5E0C-4360-853C-3A0C10C0C711}" destId="{1A4F639B-4CCB-42CB-B73A-42C7AC7AA095}" srcOrd="0" destOrd="0" presId="urn:microsoft.com/office/officeart/2018/2/layout/IconVerticalSolidList"/>
    <dgm:cxn modelId="{5D542776-C2D9-4482-A320-C55938923E1F}" type="presParOf" srcId="{8280E5A7-5E0C-4360-853C-3A0C10C0C711}" destId="{A43D894F-66DA-4430-99A0-803B61BD68D2}" srcOrd="1" destOrd="0" presId="urn:microsoft.com/office/officeart/2018/2/layout/IconVerticalSolidList"/>
    <dgm:cxn modelId="{8506E407-2820-4936-89B1-D634B12BE185}" type="presParOf" srcId="{8280E5A7-5E0C-4360-853C-3A0C10C0C711}" destId="{593E302E-3BA7-4746-AEA9-338BC8097A0A}" srcOrd="2" destOrd="0" presId="urn:microsoft.com/office/officeart/2018/2/layout/IconVerticalSolidList"/>
    <dgm:cxn modelId="{9B48BB9E-76A1-497C-91ED-8328A19834B6}" type="presParOf" srcId="{8280E5A7-5E0C-4360-853C-3A0C10C0C711}" destId="{A04EDC84-92A3-42BE-BC32-CEA4EA782059}" srcOrd="3" destOrd="0" presId="urn:microsoft.com/office/officeart/2018/2/layout/IconVerticalSolidList"/>
    <dgm:cxn modelId="{833FD4E6-55BA-4409-8654-9974E0B58BE1}" type="presParOf" srcId="{3AD9A962-1BBD-4763-B187-8645275297CE}" destId="{D44C31F0-4004-49B1-8DCB-88AE56C146EC}" srcOrd="1" destOrd="0" presId="urn:microsoft.com/office/officeart/2018/2/layout/IconVerticalSolidList"/>
    <dgm:cxn modelId="{F8DD91CA-B25B-4B3D-98B4-5AF0677D68F0}" type="presParOf" srcId="{3AD9A962-1BBD-4763-B187-8645275297CE}" destId="{001EF602-6892-448B-85D3-2E5C0FF05A6A}" srcOrd="2" destOrd="0" presId="urn:microsoft.com/office/officeart/2018/2/layout/IconVerticalSolidList"/>
    <dgm:cxn modelId="{D2D0B300-6FCF-4FE8-984D-29AB166F536E}" type="presParOf" srcId="{001EF602-6892-448B-85D3-2E5C0FF05A6A}" destId="{7CF37945-8BA5-455A-BA11-C2971220F095}" srcOrd="0" destOrd="0" presId="urn:microsoft.com/office/officeart/2018/2/layout/IconVerticalSolidList"/>
    <dgm:cxn modelId="{AAF12739-88CF-4D52-B0CA-4DCD3D2CB38B}" type="presParOf" srcId="{001EF602-6892-448B-85D3-2E5C0FF05A6A}" destId="{995C6859-8A1F-487C-8769-3C1E1726275A}" srcOrd="1" destOrd="0" presId="urn:microsoft.com/office/officeart/2018/2/layout/IconVerticalSolidList"/>
    <dgm:cxn modelId="{5338E5EF-073A-42E3-8B6B-AB7EE1D3D855}" type="presParOf" srcId="{001EF602-6892-448B-85D3-2E5C0FF05A6A}" destId="{9140BADD-7DCB-488D-B562-B94F4BAF1111}" srcOrd="2" destOrd="0" presId="urn:microsoft.com/office/officeart/2018/2/layout/IconVerticalSolidList"/>
    <dgm:cxn modelId="{F2036F82-548D-4BEF-B4E1-47CD1403F7E8}" type="presParOf" srcId="{001EF602-6892-448B-85D3-2E5C0FF05A6A}" destId="{3FCBB48B-A918-4B3F-91DB-36C0A8FD0713}" srcOrd="3" destOrd="0" presId="urn:microsoft.com/office/officeart/2018/2/layout/IconVerticalSolidList"/>
    <dgm:cxn modelId="{31734E8A-AA34-40D1-B954-A89222328CEF}" type="presParOf" srcId="{3AD9A962-1BBD-4763-B187-8645275297CE}" destId="{E237C72D-840C-4A4F-9AAE-4275CA5252FC}" srcOrd="3" destOrd="0" presId="urn:microsoft.com/office/officeart/2018/2/layout/IconVerticalSolidList"/>
    <dgm:cxn modelId="{6F8F5FD4-4DB9-42CB-9411-14F5C2FF3EDE}" type="presParOf" srcId="{3AD9A962-1BBD-4763-B187-8645275297CE}" destId="{2461D011-42F2-481A-B227-9B58B109F2F3}" srcOrd="4" destOrd="0" presId="urn:microsoft.com/office/officeart/2018/2/layout/IconVerticalSolidList"/>
    <dgm:cxn modelId="{615BA194-40E2-4AC1-8C48-E8C29293D1A4}" type="presParOf" srcId="{2461D011-42F2-481A-B227-9B58B109F2F3}" destId="{24A86897-8F7F-4D48-8838-2D9596CACD25}" srcOrd="0" destOrd="0" presId="urn:microsoft.com/office/officeart/2018/2/layout/IconVerticalSolidList"/>
    <dgm:cxn modelId="{7D614DBE-853E-4BCF-918A-F5DA61BF40B3}" type="presParOf" srcId="{2461D011-42F2-481A-B227-9B58B109F2F3}" destId="{2112CA27-4BE6-41CC-91F2-4EDED5A47B75}" srcOrd="1" destOrd="0" presId="urn:microsoft.com/office/officeart/2018/2/layout/IconVerticalSolidList"/>
    <dgm:cxn modelId="{E1A92B32-568D-4B51-AA39-452E4F19AD21}" type="presParOf" srcId="{2461D011-42F2-481A-B227-9B58B109F2F3}" destId="{B37C94DA-EA03-4BDD-8D20-260A61600819}" srcOrd="2" destOrd="0" presId="urn:microsoft.com/office/officeart/2018/2/layout/IconVerticalSolidList"/>
    <dgm:cxn modelId="{0FFBE6E7-EB26-4943-99CB-E9CD1B338A29}" type="presParOf" srcId="{2461D011-42F2-481A-B227-9B58B109F2F3}" destId="{40F70261-24D0-48E6-BCB5-74384B8AFAD8}" srcOrd="3" destOrd="0" presId="urn:microsoft.com/office/officeart/2018/2/layout/IconVerticalSolidList"/>
    <dgm:cxn modelId="{8947AE3C-6463-4CA6-BABB-6FDA3D1FCF2B}" type="presParOf" srcId="{2461D011-42F2-481A-B227-9B58B109F2F3}" destId="{C4FD2AC3-3B7F-4B7F-A9C5-695A3AC5722C}"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AD930-C62E-43A3-81CA-6CDE611AA579}">
      <dsp:nvSpPr>
        <dsp:cNvPr id="0" name=""/>
        <dsp:cNvSpPr/>
      </dsp:nvSpPr>
      <dsp:spPr>
        <a:xfrm>
          <a:off x="0" y="756618"/>
          <a:ext cx="8480426" cy="13968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AA3591-B82B-4697-A4AA-D84DE11ACDC8}">
      <dsp:nvSpPr>
        <dsp:cNvPr id="0" name=""/>
        <dsp:cNvSpPr/>
      </dsp:nvSpPr>
      <dsp:spPr>
        <a:xfrm>
          <a:off x="422542" y="1070906"/>
          <a:ext cx="768258" cy="7682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7B7C7F-6221-4F6C-B813-393ACCEFB381}">
      <dsp:nvSpPr>
        <dsp:cNvPr id="0" name=""/>
        <dsp:cNvSpPr/>
      </dsp:nvSpPr>
      <dsp:spPr>
        <a:xfrm>
          <a:off x="1613343" y="756618"/>
          <a:ext cx="6867082" cy="1396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832" tIns="147832" rIns="147832" bIns="147832" numCol="1" spcCol="1270" anchor="ctr" anchorCtr="0">
          <a:noAutofit/>
        </a:bodyPr>
        <a:lstStyle/>
        <a:p>
          <a:pPr marL="0" lvl="0" indent="0" algn="l" defTabSz="1111250">
            <a:lnSpc>
              <a:spcPct val="90000"/>
            </a:lnSpc>
            <a:spcBef>
              <a:spcPct val="0"/>
            </a:spcBef>
            <a:spcAft>
              <a:spcPct val="35000"/>
            </a:spcAft>
            <a:buNone/>
          </a:pPr>
          <a:r>
            <a:rPr lang="en-US" sz="2500" kern="1200"/>
            <a:t>Tips, suggestions, words of wisdom</a:t>
          </a:r>
        </a:p>
      </dsp:txBody>
      <dsp:txXfrm>
        <a:off x="1613343" y="756618"/>
        <a:ext cx="6867082" cy="1396834"/>
      </dsp:txXfrm>
    </dsp:sp>
    <dsp:sp modelId="{21DDF840-EAAB-4D37-97AC-0212BC382CBB}">
      <dsp:nvSpPr>
        <dsp:cNvPr id="0" name=""/>
        <dsp:cNvSpPr/>
      </dsp:nvSpPr>
      <dsp:spPr>
        <a:xfrm>
          <a:off x="0" y="2502661"/>
          <a:ext cx="8480426" cy="13968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FF1C47-2F5F-47B9-9895-358822F3F412}">
      <dsp:nvSpPr>
        <dsp:cNvPr id="0" name=""/>
        <dsp:cNvSpPr/>
      </dsp:nvSpPr>
      <dsp:spPr>
        <a:xfrm>
          <a:off x="422542" y="2816949"/>
          <a:ext cx="768258" cy="7682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8C87AE-ED64-436C-BC09-7AD9BDFFDBC8}">
      <dsp:nvSpPr>
        <dsp:cNvPr id="0" name=""/>
        <dsp:cNvSpPr/>
      </dsp:nvSpPr>
      <dsp:spPr>
        <a:xfrm>
          <a:off x="1613343" y="2502661"/>
          <a:ext cx="6867082" cy="1396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832" tIns="147832" rIns="147832" bIns="147832" numCol="1" spcCol="1270" anchor="ctr" anchorCtr="0">
          <a:noAutofit/>
        </a:bodyPr>
        <a:lstStyle/>
        <a:p>
          <a:pPr marL="0" lvl="0" indent="0" algn="l" defTabSz="1111250">
            <a:lnSpc>
              <a:spcPct val="90000"/>
            </a:lnSpc>
            <a:spcBef>
              <a:spcPct val="0"/>
            </a:spcBef>
            <a:spcAft>
              <a:spcPct val="35000"/>
            </a:spcAft>
            <a:buNone/>
          </a:pPr>
          <a:r>
            <a:rPr lang="en-US" sz="2500" kern="1200"/>
            <a:t>Returning volunteers – anything else?</a:t>
          </a:r>
        </a:p>
      </dsp:txBody>
      <dsp:txXfrm>
        <a:off x="1613343" y="2502661"/>
        <a:ext cx="6867082" cy="13968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28D68-5187-4B17-A17A-EEEA2C26886A}">
      <dsp:nvSpPr>
        <dsp:cNvPr id="0" name=""/>
        <dsp:cNvSpPr/>
      </dsp:nvSpPr>
      <dsp:spPr>
        <a:xfrm>
          <a:off x="0" y="756618"/>
          <a:ext cx="8480426" cy="13968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9A9DFF-1343-4C4C-9F09-13BDAB56F25C}">
      <dsp:nvSpPr>
        <dsp:cNvPr id="0" name=""/>
        <dsp:cNvSpPr/>
      </dsp:nvSpPr>
      <dsp:spPr>
        <a:xfrm>
          <a:off x="422542" y="1070906"/>
          <a:ext cx="768258" cy="7682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A44251-6417-4D27-866B-AC8DA1181FAF}">
      <dsp:nvSpPr>
        <dsp:cNvPr id="0" name=""/>
        <dsp:cNvSpPr/>
      </dsp:nvSpPr>
      <dsp:spPr>
        <a:xfrm>
          <a:off x="1613343" y="756618"/>
          <a:ext cx="6867082" cy="1396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832" tIns="147832" rIns="147832" bIns="147832" numCol="1" spcCol="1270" anchor="ctr" anchorCtr="0">
          <a:noAutofit/>
        </a:bodyPr>
        <a:lstStyle/>
        <a:p>
          <a:pPr marL="0" lvl="0" indent="0" algn="l" defTabSz="844550">
            <a:lnSpc>
              <a:spcPct val="90000"/>
            </a:lnSpc>
            <a:spcBef>
              <a:spcPct val="0"/>
            </a:spcBef>
            <a:spcAft>
              <a:spcPct val="35000"/>
            </a:spcAft>
            <a:buNone/>
          </a:pPr>
          <a:r>
            <a:rPr lang="en-US" sz="1900" b="1" i="0" kern="1200"/>
            <a:t>All VITA volunteers must pass a VSC certification test with a score of 80% or higher</a:t>
          </a:r>
          <a:endParaRPr lang="en-US" sz="1900" kern="1200"/>
        </a:p>
      </dsp:txBody>
      <dsp:txXfrm>
        <a:off x="1613343" y="756618"/>
        <a:ext cx="6867082" cy="1396834"/>
      </dsp:txXfrm>
    </dsp:sp>
    <dsp:sp modelId="{B969C5D8-CA8D-4FD1-909F-116C0BC9122D}">
      <dsp:nvSpPr>
        <dsp:cNvPr id="0" name=""/>
        <dsp:cNvSpPr/>
      </dsp:nvSpPr>
      <dsp:spPr>
        <a:xfrm>
          <a:off x="0" y="2502661"/>
          <a:ext cx="8480426" cy="13968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7D7DCE-1B3B-417B-A534-16D6258C109A}">
      <dsp:nvSpPr>
        <dsp:cNvPr id="0" name=""/>
        <dsp:cNvSpPr/>
      </dsp:nvSpPr>
      <dsp:spPr>
        <a:xfrm>
          <a:off x="422542" y="2816949"/>
          <a:ext cx="768258" cy="7682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803712-DD1E-4787-A357-28C83941AB7B}">
      <dsp:nvSpPr>
        <dsp:cNvPr id="0" name=""/>
        <dsp:cNvSpPr/>
      </dsp:nvSpPr>
      <dsp:spPr>
        <a:xfrm>
          <a:off x="1613343" y="2502661"/>
          <a:ext cx="6867082" cy="1396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832" tIns="147832" rIns="147832" bIns="147832" numCol="1" spcCol="1270" anchor="ctr" anchorCtr="0">
          <a:noAutofit/>
        </a:bodyPr>
        <a:lstStyle/>
        <a:p>
          <a:pPr marL="0" lvl="0" indent="0" algn="l" defTabSz="844550">
            <a:lnSpc>
              <a:spcPct val="90000"/>
            </a:lnSpc>
            <a:spcBef>
              <a:spcPct val="0"/>
            </a:spcBef>
            <a:spcAft>
              <a:spcPct val="35000"/>
            </a:spcAft>
            <a:buNone/>
          </a:pPr>
          <a:r>
            <a:rPr lang="en-US" sz="1900" b="1" i="0" kern="1200"/>
            <a:t>All volunteers (preparers, quality reviewers, greeters, etc.) must complete the VSC certification test and agree to comply with the VSC by signing and dating Form 13615 prior to working at a site</a:t>
          </a:r>
          <a:endParaRPr lang="en-US" sz="1900" kern="1200"/>
        </a:p>
      </dsp:txBody>
      <dsp:txXfrm>
        <a:off x="1613343" y="2502661"/>
        <a:ext cx="6867082" cy="13968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F639B-4CCB-42CB-B73A-42C7AC7AA095}">
      <dsp:nvSpPr>
        <dsp:cNvPr id="0" name=""/>
        <dsp:cNvSpPr/>
      </dsp:nvSpPr>
      <dsp:spPr>
        <a:xfrm>
          <a:off x="0" y="568"/>
          <a:ext cx="8480426" cy="13299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3D894F-66DA-4430-99A0-803B61BD68D2}">
      <dsp:nvSpPr>
        <dsp:cNvPr id="0" name=""/>
        <dsp:cNvSpPr/>
      </dsp:nvSpPr>
      <dsp:spPr>
        <a:xfrm>
          <a:off x="402323" y="299816"/>
          <a:ext cx="731496" cy="7314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4EDC84-92A3-42BE-BC32-CEA4EA782059}">
      <dsp:nvSpPr>
        <dsp:cNvPr id="0" name=""/>
        <dsp:cNvSpPr/>
      </dsp:nvSpPr>
      <dsp:spPr>
        <a:xfrm>
          <a:off x="1536142" y="568"/>
          <a:ext cx="6944283" cy="132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758" tIns="140758" rIns="140758" bIns="140758" numCol="1" spcCol="1270" anchor="ctr" anchorCtr="0">
          <a:noAutofit/>
        </a:bodyPr>
        <a:lstStyle/>
        <a:p>
          <a:pPr marL="0" lvl="0" indent="0" algn="l" defTabSz="977900">
            <a:lnSpc>
              <a:spcPct val="90000"/>
            </a:lnSpc>
            <a:spcBef>
              <a:spcPct val="0"/>
            </a:spcBef>
            <a:spcAft>
              <a:spcPct val="35000"/>
            </a:spcAft>
            <a:buNone/>
          </a:pPr>
          <a:r>
            <a:rPr lang="en-US" sz="2200" b="1" i="0" kern="1200"/>
            <a:t>Site coordinator is the first point of contact for resolving any problems</a:t>
          </a:r>
          <a:endParaRPr lang="en-US" sz="2200" kern="1200"/>
        </a:p>
      </dsp:txBody>
      <dsp:txXfrm>
        <a:off x="1536142" y="568"/>
        <a:ext cx="6944283" cy="1329993"/>
      </dsp:txXfrm>
    </dsp:sp>
    <dsp:sp modelId="{7CF37945-8BA5-455A-BA11-C2971220F095}">
      <dsp:nvSpPr>
        <dsp:cNvPr id="0" name=""/>
        <dsp:cNvSpPr/>
      </dsp:nvSpPr>
      <dsp:spPr>
        <a:xfrm>
          <a:off x="0" y="1663060"/>
          <a:ext cx="8480426" cy="13299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5C6859-8A1F-487C-8769-3C1E1726275A}">
      <dsp:nvSpPr>
        <dsp:cNvPr id="0" name=""/>
        <dsp:cNvSpPr/>
      </dsp:nvSpPr>
      <dsp:spPr>
        <a:xfrm>
          <a:off x="402323" y="1962309"/>
          <a:ext cx="731496" cy="7314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CBB48B-A918-4B3F-91DB-36C0A8FD0713}">
      <dsp:nvSpPr>
        <dsp:cNvPr id="0" name=""/>
        <dsp:cNvSpPr/>
      </dsp:nvSpPr>
      <dsp:spPr>
        <a:xfrm>
          <a:off x="1536142" y="1663060"/>
          <a:ext cx="6944283" cy="132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758" tIns="140758" rIns="140758" bIns="140758" numCol="1" spcCol="1270" anchor="ctr" anchorCtr="0">
          <a:noAutofit/>
        </a:bodyPr>
        <a:lstStyle/>
        <a:p>
          <a:pPr marL="0" lvl="0" indent="0" algn="l" defTabSz="977900">
            <a:lnSpc>
              <a:spcPct val="90000"/>
            </a:lnSpc>
            <a:spcBef>
              <a:spcPct val="0"/>
            </a:spcBef>
            <a:spcAft>
              <a:spcPct val="35000"/>
            </a:spcAft>
            <a:buNone/>
          </a:pPr>
          <a:r>
            <a:rPr lang="en-US" sz="2200" b="1" i="0" kern="1200"/>
            <a:t>If a volunteer feels an ethical issue can’t be handled by the site coordinator, email IRS at WI.VolTax@irs.gov and/or contact the local IRS-SPEC Relationship Manager</a:t>
          </a:r>
          <a:endParaRPr lang="en-US" sz="2200" kern="1200"/>
        </a:p>
      </dsp:txBody>
      <dsp:txXfrm>
        <a:off x="1536142" y="1663060"/>
        <a:ext cx="6944283" cy="1329993"/>
      </dsp:txXfrm>
    </dsp:sp>
    <dsp:sp modelId="{24A86897-8F7F-4D48-8838-2D9596CACD25}">
      <dsp:nvSpPr>
        <dsp:cNvPr id="0" name=""/>
        <dsp:cNvSpPr/>
      </dsp:nvSpPr>
      <dsp:spPr>
        <a:xfrm>
          <a:off x="0" y="3325552"/>
          <a:ext cx="8480426" cy="13299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12CA27-4BE6-41CC-91F2-4EDED5A47B75}">
      <dsp:nvSpPr>
        <dsp:cNvPr id="0" name=""/>
        <dsp:cNvSpPr/>
      </dsp:nvSpPr>
      <dsp:spPr>
        <a:xfrm>
          <a:off x="402323" y="3624801"/>
          <a:ext cx="731496" cy="7314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F70261-24D0-48E6-BCB5-74384B8AFAD8}">
      <dsp:nvSpPr>
        <dsp:cNvPr id="0" name=""/>
        <dsp:cNvSpPr/>
      </dsp:nvSpPr>
      <dsp:spPr>
        <a:xfrm>
          <a:off x="1536142" y="3325552"/>
          <a:ext cx="3816191" cy="132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758" tIns="140758" rIns="140758" bIns="140758" numCol="1" spcCol="1270" anchor="ctr" anchorCtr="0">
          <a:noAutofit/>
        </a:bodyPr>
        <a:lstStyle/>
        <a:p>
          <a:pPr marL="0" lvl="0" indent="0" algn="l" defTabSz="977900">
            <a:lnSpc>
              <a:spcPct val="90000"/>
            </a:lnSpc>
            <a:spcBef>
              <a:spcPct val="0"/>
            </a:spcBef>
            <a:spcAft>
              <a:spcPct val="35000"/>
            </a:spcAft>
            <a:buNone/>
          </a:pPr>
          <a:r>
            <a:rPr lang="en-US" sz="2200" b="1" i="0" kern="1200"/>
            <a:t>Failure to Comply with the Standards of Conduct</a:t>
          </a:r>
          <a:endParaRPr lang="en-US" sz="2200" kern="1200"/>
        </a:p>
      </dsp:txBody>
      <dsp:txXfrm>
        <a:off x="1536142" y="3325552"/>
        <a:ext cx="3816191" cy="1329993"/>
      </dsp:txXfrm>
    </dsp:sp>
    <dsp:sp modelId="{C4FD2AC3-3B7F-4B7F-A9C5-695A3AC5722C}">
      <dsp:nvSpPr>
        <dsp:cNvPr id="0" name=""/>
        <dsp:cNvSpPr/>
      </dsp:nvSpPr>
      <dsp:spPr>
        <a:xfrm>
          <a:off x="5352334" y="3325552"/>
          <a:ext cx="3128091" cy="132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758" tIns="140758" rIns="140758" bIns="140758" numCol="1" spcCol="1270" anchor="ctr" anchorCtr="0">
          <a:noAutofit/>
        </a:bodyPr>
        <a:lstStyle/>
        <a:p>
          <a:pPr marL="0" lvl="0" indent="0" algn="l" defTabSz="533400">
            <a:lnSpc>
              <a:spcPct val="90000"/>
            </a:lnSpc>
            <a:spcBef>
              <a:spcPct val="0"/>
            </a:spcBef>
            <a:spcAft>
              <a:spcPct val="35000"/>
            </a:spcAft>
            <a:buNone/>
          </a:pPr>
          <a:r>
            <a:rPr lang="en-US" sz="1200" b="0" i="0" kern="1200"/>
            <a:t>If a violation is discovered, appropriate action will be taken, up to removal and barring the volunteer from the VITA program, closing of the site, and discontinuing IRS support to the sponsoring partner</a:t>
          </a:r>
          <a:endParaRPr lang="en-US" sz="1200" kern="1200"/>
        </a:p>
      </dsp:txBody>
      <dsp:txXfrm>
        <a:off x="5352334" y="3325552"/>
        <a:ext cx="3128091" cy="132999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8E10100-14E3-D647-84FF-F8CB4A92EEE3}" type="datetimeFigureOut">
              <a:rPr lang="en-US" smtClean="0"/>
              <a:pPr/>
              <a:t>1/12/2023</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27404484-2D14-8147-A2DC-EBF549FB1979}" type="slidenum">
              <a:rPr lang="en-US" smtClean="0"/>
              <a:pPr/>
              <a:t>‹#›</a:t>
            </a:fld>
            <a:endParaRPr lang="en-US"/>
          </a:p>
        </p:txBody>
      </p:sp>
    </p:spTree>
    <p:extLst>
      <p:ext uri="{BB962C8B-B14F-4D97-AF65-F5344CB8AC3E}">
        <p14:creationId xmlns:p14="http://schemas.microsoft.com/office/powerpoint/2010/main" val="688804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6DBCEA2A-B16D-F446-9BF6-799BE5083711}" type="datetimeFigureOut">
              <a:rPr lang="en-US" smtClean="0"/>
              <a:pPr/>
              <a:t>1/12/2023</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7AC2BE64-911F-3D4B-A781-15E4A6542559}" type="slidenum">
              <a:rPr lang="en-US" smtClean="0"/>
              <a:pPr/>
              <a:t>‹#›</a:t>
            </a:fld>
            <a:endParaRPr lang="en-US"/>
          </a:p>
        </p:txBody>
      </p:sp>
    </p:spTree>
    <p:extLst>
      <p:ext uri="{BB962C8B-B14F-4D97-AF65-F5344CB8AC3E}">
        <p14:creationId xmlns:p14="http://schemas.microsoft.com/office/powerpoint/2010/main" val="1725827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C2BE64-911F-3D4B-A781-15E4A6542559}" type="slidenum">
              <a:rPr lang="en-US" smtClean="0"/>
              <a:pPr/>
              <a:t>1</a:t>
            </a:fld>
            <a:endParaRPr lang="en-US"/>
          </a:p>
        </p:txBody>
      </p:sp>
    </p:spTree>
    <p:extLst>
      <p:ext uri="{BB962C8B-B14F-4D97-AF65-F5344CB8AC3E}">
        <p14:creationId xmlns:p14="http://schemas.microsoft.com/office/powerpoint/2010/main" val="17969287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08000" y="5353776"/>
            <a:ext cx="6784412" cy="610323"/>
          </a:xfrm>
        </p:spPr>
        <p:txBody>
          <a:bodyPr>
            <a:normAutofit/>
          </a:bodyPr>
          <a:lstStyle>
            <a:lvl1pPr marL="0" indent="0" algn="l">
              <a:buNone/>
              <a:defRPr sz="3600" b="1">
                <a:solidFill>
                  <a:srgbClr val="00519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presentation</a:t>
            </a:r>
          </a:p>
        </p:txBody>
      </p:sp>
      <p:sp>
        <p:nvSpPr>
          <p:cNvPr id="21" name="Text Placeholder 20"/>
          <p:cNvSpPr>
            <a:spLocks noGrp="1"/>
          </p:cNvSpPr>
          <p:nvPr>
            <p:ph type="body" sz="quarter" idx="11"/>
          </p:nvPr>
        </p:nvSpPr>
        <p:spPr>
          <a:xfrm>
            <a:off x="508461" y="6052999"/>
            <a:ext cx="6783880" cy="489675"/>
          </a:xfrm>
        </p:spPr>
        <p:txBody>
          <a:bodyPr>
            <a:normAutofit/>
          </a:bodyPr>
          <a:lstStyle>
            <a:lvl1pPr marL="0" indent="0">
              <a:buNone/>
              <a:defRPr sz="1800">
                <a:solidFill>
                  <a:srgbClr val="539ED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7" name="Picture 16"/>
          <p:cNvPicPr>
            <a:picLocks noChangeAspect="1"/>
          </p:cNvPicPr>
          <p:nvPr userDrawn="1"/>
        </p:nvPicPr>
        <p:blipFill>
          <a:blip r:embed="rId2"/>
          <a:stretch>
            <a:fillRect/>
          </a:stretch>
        </p:blipFill>
        <p:spPr>
          <a:xfrm>
            <a:off x="7620000" y="5638800"/>
            <a:ext cx="1243052" cy="896075"/>
          </a:xfrm>
          <a:prstGeom prst="rect">
            <a:avLst/>
          </a:prstGeom>
        </p:spPr>
      </p:pic>
      <p:sp>
        <p:nvSpPr>
          <p:cNvPr id="10" name="Picture Placeholder 18"/>
          <p:cNvSpPr>
            <a:spLocks noGrp="1"/>
          </p:cNvSpPr>
          <p:nvPr>
            <p:ph type="pic" sz="quarter" idx="10"/>
          </p:nvPr>
        </p:nvSpPr>
        <p:spPr>
          <a:xfrm>
            <a:off x="0" y="0"/>
            <a:ext cx="9144000" cy="4919133"/>
          </a:xfrm>
          <a:solidFill>
            <a:schemeClr val="tx2">
              <a:lumMod val="20000"/>
              <a:lumOff val="80000"/>
            </a:schemeClr>
          </a:solidFill>
        </p:spPr>
        <p:txBody>
          <a:bodyPr anchor="ctr"/>
          <a:lstStyle>
            <a:lvl1pPr algn="ctr">
              <a:defRPr/>
            </a:lvl1pPr>
          </a:lstStyle>
          <a:p>
            <a:r>
              <a:rPr lang="en-US"/>
              <a:t>Click icon to add picture</a:t>
            </a:r>
            <a:endParaRPr lang="en-US" dirty="0"/>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a:off x="0" y="0"/>
            <a:ext cx="9144000" cy="2788375"/>
          </a:xfrm>
          <a:solidFill>
            <a:schemeClr val="tx2">
              <a:lumMod val="20000"/>
              <a:lumOff val="80000"/>
            </a:schemeClr>
          </a:solidFill>
        </p:spPr>
        <p:txBody>
          <a:bodyPr anchor="ctr"/>
          <a:lstStyle>
            <a:lvl1pPr algn="ctr">
              <a:defRPr/>
            </a:lvl1pPr>
          </a:lstStyle>
          <a:p>
            <a:r>
              <a:rPr lang="en-US"/>
              <a:t>Click icon to add picture</a:t>
            </a:r>
            <a:endParaRPr lang="en-US" dirty="0"/>
          </a:p>
        </p:txBody>
      </p:sp>
      <p:sp>
        <p:nvSpPr>
          <p:cNvPr id="3" name="Content Placeholder 2"/>
          <p:cNvSpPr>
            <a:spLocks noGrp="1"/>
          </p:cNvSpPr>
          <p:nvPr>
            <p:ph idx="1" hasCustomPrompt="1"/>
          </p:nvPr>
        </p:nvSpPr>
        <p:spPr>
          <a:xfrm>
            <a:off x="349250" y="3340101"/>
            <a:ext cx="8166100" cy="2571025"/>
          </a:xfrm>
        </p:spPr>
        <p:txBody>
          <a:bodyPr anchor="ctr">
            <a:normAutofit/>
          </a:bodyPr>
          <a:lstStyle>
            <a:lvl1pPr marL="0" indent="0" algn="ctr">
              <a:buNone/>
              <a:defRPr sz="3600" b="1" i="0">
                <a:solidFill>
                  <a:srgbClr val="539ED0"/>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dirty="0"/>
              <a:t>“Click to edit Master text styles”</a:t>
            </a:r>
          </a:p>
        </p:txBody>
      </p:sp>
      <p:sp>
        <p:nvSpPr>
          <p:cNvPr id="14"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5" name="Picture 4"/>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rot="5400000">
            <a:off x="-1371600" y="1371600"/>
            <a:ext cx="6857999" cy="4114800"/>
          </a:xfrm>
          <a:solidFill>
            <a:schemeClr val="tx2">
              <a:lumMod val="20000"/>
              <a:lumOff val="80000"/>
            </a:schemeClr>
          </a:solidFill>
        </p:spPr>
        <p:txBody>
          <a:bodyPr anchor="ctr"/>
          <a:lstStyle>
            <a:lvl1pPr algn="ctr">
              <a:defRPr/>
            </a:lvl1pPr>
          </a:lstStyle>
          <a:p>
            <a:r>
              <a:rPr lang="en-US"/>
              <a:t>Click icon to add picture</a:t>
            </a:r>
            <a:endParaRPr lang="en-US" dirty="0"/>
          </a:p>
        </p:txBody>
      </p:sp>
      <p:sp>
        <p:nvSpPr>
          <p:cNvPr id="5" name="Content Placeholder 3"/>
          <p:cNvSpPr>
            <a:spLocks noGrp="1"/>
          </p:cNvSpPr>
          <p:nvPr>
            <p:ph sz="half" idx="2"/>
          </p:nvPr>
        </p:nvSpPr>
        <p:spPr>
          <a:xfrm>
            <a:off x="4349750" y="1371601"/>
            <a:ext cx="4479924" cy="4572000"/>
          </a:xfrm>
        </p:spPr>
        <p:txBody>
          <a:bodyPr/>
          <a:lstStyle>
            <a:lvl1pPr>
              <a:defRPr b="1">
                <a:solidFill>
                  <a:srgbClr val="539ED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hasCustomPrompt="1"/>
          </p:nvPr>
        </p:nvSpPr>
        <p:spPr>
          <a:xfrm>
            <a:off x="4349749" y="493136"/>
            <a:ext cx="4479925" cy="666798"/>
          </a:xfrm>
        </p:spPr>
        <p:txBody>
          <a:bodyPr anchor="t"/>
          <a:lstStyle>
            <a:lvl1pPr>
              <a:defRPr>
                <a:solidFill>
                  <a:srgbClr val="005191"/>
                </a:solidFill>
              </a:defRPr>
            </a:lvl1pPr>
          </a:lstStyle>
          <a:p>
            <a:r>
              <a:rPr lang="en-US" dirty="0"/>
              <a:t>Title</a:t>
            </a:r>
          </a:p>
        </p:txBody>
      </p:sp>
      <p:cxnSp>
        <p:nvCxnSpPr>
          <p:cNvPr id="7" name="Straight Connector 6"/>
          <p:cNvCxnSpPr/>
          <p:nvPr userDrawn="1"/>
        </p:nvCxnSpPr>
        <p:spPr>
          <a:xfrm>
            <a:off x="4349750" y="1159933"/>
            <a:ext cx="4403725"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50" y="1989863"/>
            <a:ext cx="8166100" cy="4054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3" name="Title 1"/>
          <p:cNvSpPr>
            <a:spLocks noGrp="1"/>
          </p:cNvSpPr>
          <p:nvPr>
            <p:ph type="title"/>
          </p:nvPr>
        </p:nvSpPr>
        <p:spPr>
          <a:xfrm>
            <a:off x="349249" y="493136"/>
            <a:ext cx="8404226" cy="717596"/>
          </a:xfrm>
        </p:spPr>
        <p:txBody>
          <a:bodyPr anchor="t"/>
          <a:lstStyle>
            <a:lvl1pPr>
              <a:defRPr>
                <a:solidFill>
                  <a:srgbClr val="005191"/>
                </a:solidFill>
              </a:defRPr>
            </a:lvl1pPr>
          </a:lstStyle>
          <a:p>
            <a:r>
              <a:rPr lang="en-US"/>
              <a:t>Click to edit Master title style</a:t>
            </a:r>
            <a:endParaRPr lang="en-US" dirty="0"/>
          </a:p>
        </p:txBody>
      </p:sp>
      <p:cxnSp>
        <p:nvCxnSpPr>
          <p:cNvPr id="18" name="Straight Connector 17"/>
          <p:cNvCxnSpPr/>
          <p:nvPr userDrawn="1"/>
        </p:nvCxnSpPr>
        <p:spPr>
          <a:xfrm flipV="1">
            <a:off x="349249" y="1210731"/>
            <a:ext cx="8404226" cy="1"/>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1" name="Content Placeholder 2"/>
          <p:cNvSpPr>
            <a:spLocks noGrp="1"/>
          </p:cNvSpPr>
          <p:nvPr>
            <p:ph sz="half" idx="1"/>
          </p:nvPr>
        </p:nvSpPr>
        <p:spPr>
          <a:xfrm>
            <a:off x="3619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half" idx="2"/>
          </p:nvPr>
        </p:nvSpPr>
        <p:spPr>
          <a:xfrm>
            <a:off x="43624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25" name="Title 1"/>
          <p:cNvSpPr>
            <a:spLocks noGrp="1"/>
          </p:cNvSpPr>
          <p:nvPr>
            <p:ph type="title"/>
          </p:nvPr>
        </p:nvSpPr>
        <p:spPr>
          <a:xfrm>
            <a:off x="361950" y="493136"/>
            <a:ext cx="8391525" cy="717596"/>
          </a:xfrm>
        </p:spPr>
        <p:txBody>
          <a:bodyPr anchor="t"/>
          <a:lstStyle>
            <a:lvl1pPr>
              <a:defRPr>
                <a:solidFill>
                  <a:srgbClr val="005191"/>
                </a:solidFill>
              </a:defRPr>
            </a:lvl1pPr>
          </a:lstStyle>
          <a:p>
            <a:r>
              <a:rPr lang="en-US"/>
              <a:t>Click to edit Master title style</a:t>
            </a:r>
            <a:endParaRPr lang="en-US" dirty="0"/>
          </a:p>
        </p:txBody>
      </p:sp>
      <p:cxnSp>
        <p:nvCxnSpPr>
          <p:cNvPr id="27" name="Straight Connector 26"/>
          <p:cNvCxnSpPr/>
          <p:nvPr userDrawn="1"/>
        </p:nvCxnSpPr>
        <p:spPr>
          <a:xfrm flipV="1">
            <a:off x="361950" y="1210731"/>
            <a:ext cx="8391525" cy="1"/>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hart Placeholder 2"/>
          <p:cNvSpPr>
            <a:spLocks noGrp="1"/>
          </p:cNvSpPr>
          <p:nvPr>
            <p:ph type="chart" sz="quarter" idx="14"/>
          </p:nvPr>
        </p:nvSpPr>
        <p:spPr>
          <a:xfrm>
            <a:off x="361950" y="1955800"/>
            <a:ext cx="8153400" cy="3492500"/>
          </a:xfrm>
          <a:solidFill>
            <a:schemeClr val="bg2"/>
          </a:solidFill>
        </p:spPr>
        <p:txBody>
          <a:bodyPr anchor="ctr"/>
          <a:lstStyle>
            <a:lvl1pPr algn="ctr">
              <a:defRPr/>
            </a:lvl1pPr>
          </a:lstStyle>
          <a:p>
            <a:r>
              <a:rPr lang="en-US"/>
              <a:t>Click icon to add chart</a:t>
            </a:r>
          </a:p>
        </p:txBody>
      </p:sp>
      <p:sp>
        <p:nvSpPr>
          <p:cNvPr id="14"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9" name="Title 1"/>
          <p:cNvSpPr>
            <a:spLocks noGrp="1"/>
          </p:cNvSpPr>
          <p:nvPr>
            <p:ph type="title"/>
          </p:nvPr>
        </p:nvSpPr>
        <p:spPr>
          <a:xfrm>
            <a:off x="361950" y="493136"/>
            <a:ext cx="8391525" cy="717596"/>
          </a:xfrm>
        </p:spPr>
        <p:txBody>
          <a:bodyPr anchor="t"/>
          <a:lstStyle>
            <a:lvl1pPr>
              <a:defRPr>
                <a:solidFill>
                  <a:srgbClr val="005191"/>
                </a:solidFill>
              </a:defRPr>
            </a:lvl1pPr>
          </a:lstStyle>
          <a:p>
            <a:r>
              <a:rPr lang="en-US"/>
              <a:t>Click to edit Master title style</a:t>
            </a:r>
            <a:endParaRPr lang="en-US" dirty="0"/>
          </a:p>
        </p:txBody>
      </p:sp>
      <p:cxnSp>
        <p:nvCxnSpPr>
          <p:cNvPr id="20" name="Straight Connector 19"/>
          <p:cNvCxnSpPr/>
          <p:nvPr userDrawn="1"/>
        </p:nvCxnSpPr>
        <p:spPr>
          <a:xfrm flipV="1">
            <a:off x="361950" y="1210731"/>
            <a:ext cx="8391525" cy="1"/>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a:off x="0" y="0"/>
            <a:ext cx="9144000" cy="2788375"/>
          </a:xfrm>
          <a:solidFill>
            <a:schemeClr val="tx2">
              <a:lumMod val="20000"/>
              <a:lumOff val="80000"/>
            </a:schemeClr>
          </a:solidFill>
        </p:spPr>
        <p:txBody>
          <a:bodyPr anchor="ctr"/>
          <a:lstStyle>
            <a:lvl1pPr algn="ctr">
              <a:defRPr/>
            </a:lvl1pPr>
          </a:lstStyle>
          <a:p>
            <a:r>
              <a:rPr lang="en-US"/>
              <a:t>Click icon to add picture</a:t>
            </a:r>
            <a:endParaRPr lang="en-US" dirty="0"/>
          </a:p>
        </p:txBody>
      </p:sp>
      <p:sp>
        <p:nvSpPr>
          <p:cNvPr id="3" name="Content Placeholder 2"/>
          <p:cNvSpPr>
            <a:spLocks noGrp="1"/>
          </p:cNvSpPr>
          <p:nvPr>
            <p:ph idx="1" hasCustomPrompt="1"/>
          </p:nvPr>
        </p:nvSpPr>
        <p:spPr>
          <a:xfrm>
            <a:off x="349250" y="3340101"/>
            <a:ext cx="8166100" cy="2571025"/>
          </a:xfrm>
        </p:spPr>
        <p:txBody>
          <a:bodyPr anchor="ctr">
            <a:normAutofit/>
          </a:bodyPr>
          <a:lstStyle>
            <a:lvl1pPr marL="0" indent="0" algn="ctr">
              <a:buNone/>
              <a:defRPr sz="3600" b="1" i="0">
                <a:solidFill>
                  <a:srgbClr val="539ED0"/>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dirty="0"/>
              <a:t>“Click to edit Master text styles”</a:t>
            </a:r>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5" name="Picture 4"/>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49" y="1422401"/>
            <a:ext cx="8480426" cy="4622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6" name="Title 1"/>
          <p:cNvSpPr>
            <a:spLocks noGrp="1"/>
          </p:cNvSpPr>
          <p:nvPr>
            <p:ph type="title"/>
          </p:nvPr>
        </p:nvSpPr>
        <p:spPr>
          <a:xfrm>
            <a:off x="349249" y="493136"/>
            <a:ext cx="8480426" cy="666798"/>
          </a:xfrm>
        </p:spPr>
        <p:txBody>
          <a:bodyPr anchor="t"/>
          <a:lstStyle>
            <a:lvl1pPr>
              <a:defRPr>
                <a:solidFill>
                  <a:srgbClr val="005191"/>
                </a:solidFill>
              </a:defRPr>
            </a:lvl1pPr>
          </a:lstStyle>
          <a:p>
            <a:r>
              <a:rPr lang="en-US"/>
              <a:t>Click to edit Master title style</a:t>
            </a:r>
            <a:endParaRPr lang="en-US" dirty="0"/>
          </a:p>
        </p:txBody>
      </p:sp>
      <p:cxnSp>
        <p:nvCxnSpPr>
          <p:cNvPr id="17" name="Straight Connector 16"/>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49250" y="3340101"/>
            <a:ext cx="8166100" cy="2571025"/>
          </a:xfrm>
        </p:spPr>
        <p:txBody>
          <a:bodyPr anchor="ctr">
            <a:normAutofit/>
          </a:bodyPr>
          <a:lstStyle>
            <a:lvl1pPr marL="0" indent="0" algn="ctr">
              <a:buNone/>
              <a:defRPr sz="3600" b="1" i="0">
                <a:solidFill>
                  <a:schemeClr val="accent1"/>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dirty="0"/>
              <a:t>“Click to edit Master text styles”</a:t>
            </a:r>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9" name="Picture 8"/>
          <p:cNvPicPr>
            <a:picLocks noChangeAspect="1"/>
          </p:cNvPicPr>
          <p:nvPr userDrawn="1"/>
        </p:nvPicPr>
        <p:blipFill rotWithShape="1">
          <a:blip r:embed="rId2">
            <a:alphaModFix amt="71000"/>
            <a:extLst>
              <a:ext uri="{28A0092B-C50C-407E-A947-70E740481C1C}">
                <a14:useLocalDpi xmlns:a14="http://schemas.microsoft.com/office/drawing/2010/main" val="0"/>
              </a:ext>
            </a:extLst>
          </a:blip>
          <a:srcRect r="-1221"/>
          <a:stretch/>
        </p:blipFill>
        <p:spPr>
          <a:xfrm>
            <a:off x="-104775" y="509089"/>
            <a:ext cx="9686925" cy="2962244"/>
          </a:xfrm>
          <a:prstGeom prst="rect">
            <a:avLst/>
          </a:prstGeom>
        </p:spPr>
      </p:pic>
      <p:pic>
        <p:nvPicPr>
          <p:cNvPr id="5" name="Picture 4"/>
          <p:cNvPicPr>
            <a:picLocks noChangeAspect="1"/>
          </p:cNvPicPr>
          <p:nvPr userDrawn="1"/>
        </p:nvPicPr>
        <p:blipFill>
          <a:blip r:embed="rId3"/>
          <a:stretch>
            <a:fillRect/>
          </a:stretch>
        </p:blipFill>
        <p:spPr>
          <a:xfrm>
            <a:off x="7960608" y="6104467"/>
            <a:ext cx="902443" cy="65054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9050" y="-139700"/>
            <a:ext cx="9163050" cy="6121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2">
            <a:alphaModFix amt="6000"/>
            <a:extLst>
              <a:ext uri="{28A0092B-C50C-407E-A947-70E740481C1C}">
                <a14:useLocalDpi xmlns:a14="http://schemas.microsoft.com/office/drawing/2010/main" val="0"/>
              </a:ext>
            </a:extLst>
          </a:blip>
          <a:srcRect r="-1221"/>
          <a:stretch/>
        </p:blipFill>
        <p:spPr>
          <a:xfrm>
            <a:off x="-104775" y="509089"/>
            <a:ext cx="9686925" cy="2996111"/>
          </a:xfrm>
          <a:prstGeom prst="rect">
            <a:avLst/>
          </a:prstGeom>
        </p:spPr>
      </p:pic>
      <p:sp>
        <p:nvSpPr>
          <p:cNvPr id="2" name="Title 1"/>
          <p:cNvSpPr>
            <a:spLocks noGrp="1"/>
          </p:cNvSpPr>
          <p:nvPr>
            <p:ph type="title" hasCustomPrompt="1"/>
          </p:nvPr>
        </p:nvSpPr>
        <p:spPr>
          <a:xfrm>
            <a:off x="525916" y="2157549"/>
            <a:ext cx="8370434" cy="2337434"/>
          </a:xfrm>
        </p:spPr>
        <p:txBody>
          <a:bodyPr anchor="b">
            <a:normAutofit/>
          </a:bodyPr>
          <a:lstStyle>
            <a:lvl1pPr>
              <a:defRPr sz="4800" baseline="0">
                <a:solidFill>
                  <a:schemeClr val="bg1"/>
                </a:solidFill>
              </a:defRPr>
            </a:lvl1pPr>
          </a:lstStyle>
          <a:p>
            <a:r>
              <a:rPr lang="en-US" dirty="0"/>
              <a:t>Edit Master title style</a:t>
            </a:r>
          </a:p>
        </p:txBody>
      </p:sp>
      <p:sp>
        <p:nvSpPr>
          <p:cNvPr id="3" name="Text Placeholder 2"/>
          <p:cNvSpPr>
            <a:spLocks noGrp="1"/>
          </p:cNvSpPr>
          <p:nvPr>
            <p:ph type="body" idx="1"/>
          </p:nvPr>
        </p:nvSpPr>
        <p:spPr>
          <a:xfrm>
            <a:off x="525916" y="4494984"/>
            <a:ext cx="8370434"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Picture 10"/>
          <p:cNvPicPr>
            <a:picLocks noChangeAspect="1"/>
          </p:cNvPicPr>
          <p:nvPr userDrawn="1"/>
        </p:nvPicPr>
        <p:blipFill>
          <a:blip r:embed="rId3"/>
          <a:stretch>
            <a:fillRect/>
          </a:stretch>
        </p:blipFill>
        <p:spPr>
          <a:xfrm>
            <a:off x="7960608" y="6104467"/>
            <a:ext cx="902443" cy="650541"/>
          </a:xfrm>
          <a:prstGeom prst="rect">
            <a:avLst/>
          </a:prstGeom>
        </p:spPr>
      </p:pic>
    </p:spTree>
    <p:extLst>
      <p:ext uri="{BB962C8B-B14F-4D97-AF65-F5344CB8AC3E}">
        <p14:creationId xmlns:p14="http://schemas.microsoft.com/office/powerpoint/2010/main" val="999890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9050" y="-139700"/>
            <a:ext cx="9163050" cy="6121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25916" y="2157549"/>
            <a:ext cx="8389484" cy="2337434"/>
          </a:xfrm>
        </p:spPr>
        <p:txBody>
          <a:bodyPr anchor="b">
            <a:normAutofit/>
          </a:bodyPr>
          <a:lstStyle>
            <a:lvl1pPr>
              <a:defRPr sz="4800">
                <a:solidFill>
                  <a:schemeClr val="bg1"/>
                </a:solidFill>
              </a:defRPr>
            </a:lvl1pPr>
          </a:lstStyle>
          <a:p>
            <a:r>
              <a:rPr lang="en-US" dirty="0"/>
              <a:t>Edit Master title style</a:t>
            </a:r>
          </a:p>
        </p:txBody>
      </p:sp>
      <p:sp>
        <p:nvSpPr>
          <p:cNvPr id="3" name="Text Placeholder 2"/>
          <p:cNvSpPr>
            <a:spLocks noGrp="1"/>
          </p:cNvSpPr>
          <p:nvPr>
            <p:ph type="body" idx="1"/>
          </p:nvPr>
        </p:nvSpPr>
        <p:spPr>
          <a:xfrm>
            <a:off x="525916" y="4494984"/>
            <a:ext cx="8389484"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2" name="Picture 11"/>
          <p:cNvPicPr>
            <a:picLocks noChangeAspect="1"/>
          </p:cNvPicPr>
          <p:nvPr userDrawn="1"/>
        </p:nvPicPr>
        <p:blipFill rotWithShape="1">
          <a:blip r:embed="rId2">
            <a:alphaModFix amt="6000"/>
            <a:extLst>
              <a:ext uri="{28A0092B-C50C-407E-A947-70E740481C1C}">
                <a14:useLocalDpi xmlns:a14="http://schemas.microsoft.com/office/drawing/2010/main" val="0"/>
              </a:ext>
            </a:extLst>
          </a:blip>
          <a:srcRect r="-1221"/>
          <a:stretch/>
        </p:blipFill>
        <p:spPr>
          <a:xfrm>
            <a:off x="-104775" y="509089"/>
            <a:ext cx="9686925" cy="2996111"/>
          </a:xfrm>
          <a:prstGeom prst="rect">
            <a:avLst/>
          </a:prstGeom>
        </p:spPr>
      </p:pic>
      <p:pic>
        <p:nvPicPr>
          <p:cNvPr id="6" name="Picture 5"/>
          <p:cNvPicPr>
            <a:picLocks noChangeAspect="1"/>
          </p:cNvPicPr>
          <p:nvPr userDrawn="1"/>
        </p:nvPicPr>
        <p:blipFill>
          <a:blip r:embed="rId3"/>
          <a:stretch>
            <a:fillRect/>
          </a:stretch>
        </p:blipFill>
        <p:spPr>
          <a:xfrm>
            <a:off x="7960608" y="6104467"/>
            <a:ext cx="902443" cy="65054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9050" y="-139700"/>
            <a:ext cx="9163050" cy="6121400"/>
          </a:xfrm>
          <a:prstGeom prst="rect">
            <a:avLst/>
          </a:prstGeom>
          <a:solidFill>
            <a:srgbClr val="EA7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25916" y="2157549"/>
            <a:ext cx="8360909" cy="2337434"/>
          </a:xfrm>
        </p:spPr>
        <p:txBody>
          <a:bodyPr anchor="b">
            <a:normAutofit/>
          </a:bodyPr>
          <a:lstStyle>
            <a:lvl1pPr>
              <a:defRPr sz="4800">
                <a:solidFill>
                  <a:schemeClr val="bg1"/>
                </a:solidFill>
              </a:defRPr>
            </a:lvl1pPr>
          </a:lstStyle>
          <a:p>
            <a:r>
              <a:rPr lang="en-US" dirty="0"/>
              <a:t>Edit Master title style</a:t>
            </a:r>
          </a:p>
        </p:txBody>
      </p:sp>
      <p:sp>
        <p:nvSpPr>
          <p:cNvPr id="3" name="Text Placeholder 2"/>
          <p:cNvSpPr>
            <a:spLocks noGrp="1"/>
          </p:cNvSpPr>
          <p:nvPr>
            <p:ph type="body" idx="1"/>
          </p:nvPr>
        </p:nvSpPr>
        <p:spPr>
          <a:xfrm>
            <a:off x="525916" y="4494984"/>
            <a:ext cx="836090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2" name="Picture 11"/>
          <p:cNvPicPr>
            <a:picLocks noChangeAspect="1"/>
          </p:cNvPicPr>
          <p:nvPr userDrawn="1"/>
        </p:nvPicPr>
        <p:blipFill rotWithShape="1">
          <a:blip r:embed="rId2">
            <a:alphaModFix amt="6000"/>
            <a:extLst>
              <a:ext uri="{28A0092B-C50C-407E-A947-70E740481C1C}">
                <a14:useLocalDpi xmlns:a14="http://schemas.microsoft.com/office/drawing/2010/main" val="0"/>
              </a:ext>
            </a:extLst>
          </a:blip>
          <a:srcRect r="-1221"/>
          <a:stretch/>
        </p:blipFill>
        <p:spPr>
          <a:xfrm>
            <a:off x="-104775" y="509089"/>
            <a:ext cx="9686925" cy="2996111"/>
          </a:xfrm>
          <a:prstGeom prst="rect">
            <a:avLst/>
          </a:prstGeom>
        </p:spPr>
      </p:pic>
      <p:pic>
        <p:nvPicPr>
          <p:cNvPr id="6" name="Picture 5"/>
          <p:cNvPicPr>
            <a:picLocks noChangeAspect="1"/>
          </p:cNvPicPr>
          <p:nvPr userDrawn="1"/>
        </p:nvPicPr>
        <p:blipFill>
          <a:blip r:embed="rId3"/>
          <a:stretch>
            <a:fillRect/>
          </a:stretch>
        </p:blipFill>
        <p:spPr>
          <a:xfrm>
            <a:off x="7960608" y="6104467"/>
            <a:ext cx="902443" cy="65054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9050" y="-139700"/>
            <a:ext cx="9163050" cy="6121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25916" y="2157549"/>
            <a:ext cx="8379959" cy="2337434"/>
          </a:xfrm>
        </p:spPr>
        <p:txBody>
          <a:bodyPr anchor="b">
            <a:normAutofit/>
          </a:bodyPr>
          <a:lstStyle>
            <a:lvl1pPr>
              <a:defRPr sz="4800">
                <a:solidFill>
                  <a:schemeClr val="bg1"/>
                </a:solidFill>
              </a:defRPr>
            </a:lvl1pPr>
          </a:lstStyle>
          <a:p>
            <a:r>
              <a:rPr lang="en-US" dirty="0"/>
              <a:t>Edit Master title style</a:t>
            </a:r>
          </a:p>
        </p:txBody>
      </p:sp>
      <p:sp>
        <p:nvSpPr>
          <p:cNvPr id="3" name="Text Placeholder 2"/>
          <p:cNvSpPr>
            <a:spLocks noGrp="1"/>
          </p:cNvSpPr>
          <p:nvPr>
            <p:ph type="body" idx="1"/>
          </p:nvPr>
        </p:nvSpPr>
        <p:spPr>
          <a:xfrm>
            <a:off x="525916" y="4494984"/>
            <a:ext cx="837995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2" name="Picture 11"/>
          <p:cNvPicPr>
            <a:picLocks noChangeAspect="1"/>
          </p:cNvPicPr>
          <p:nvPr userDrawn="1"/>
        </p:nvPicPr>
        <p:blipFill rotWithShape="1">
          <a:blip r:embed="rId2">
            <a:alphaModFix amt="6000"/>
            <a:extLst>
              <a:ext uri="{28A0092B-C50C-407E-A947-70E740481C1C}">
                <a14:useLocalDpi xmlns:a14="http://schemas.microsoft.com/office/drawing/2010/main" val="0"/>
              </a:ext>
            </a:extLst>
          </a:blip>
          <a:srcRect r="-1221"/>
          <a:stretch/>
        </p:blipFill>
        <p:spPr>
          <a:xfrm>
            <a:off x="-104775" y="509089"/>
            <a:ext cx="9686925" cy="2996111"/>
          </a:xfrm>
          <a:prstGeom prst="rect">
            <a:avLst/>
          </a:prstGeom>
        </p:spPr>
      </p:pic>
      <p:pic>
        <p:nvPicPr>
          <p:cNvPr id="6" name="Picture 5"/>
          <p:cNvPicPr>
            <a:picLocks noChangeAspect="1"/>
          </p:cNvPicPr>
          <p:nvPr userDrawn="1"/>
        </p:nvPicPr>
        <p:blipFill>
          <a:blip r:embed="rId3"/>
          <a:stretch>
            <a:fillRect/>
          </a:stretch>
        </p:blipFill>
        <p:spPr>
          <a:xfrm>
            <a:off x="7960608" y="6104467"/>
            <a:ext cx="902443" cy="65054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49" y="1388533"/>
            <a:ext cx="8480426" cy="4656115"/>
          </a:xfrm>
        </p:spPr>
        <p:txBody>
          <a:bodyPr/>
          <a:lstStyle>
            <a:lvl1pPr>
              <a:defRPr b="1">
                <a:solidFill>
                  <a:srgbClr val="539ED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6" name="Title 1"/>
          <p:cNvSpPr>
            <a:spLocks noGrp="1"/>
          </p:cNvSpPr>
          <p:nvPr>
            <p:ph type="title"/>
          </p:nvPr>
        </p:nvSpPr>
        <p:spPr>
          <a:xfrm>
            <a:off x="349249" y="493136"/>
            <a:ext cx="8480426" cy="666798"/>
          </a:xfrm>
        </p:spPr>
        <p:txBody>
          <a:bodyPr anchor="t"/>
          <a:lstStyle>
            <a:lvl1pPr algn="l">
              <a:defRPr>
                <a:solidFill>
                  <a:srgbClr val="005191"/>
                </a:solidFill>
              </a:defRPr>
            </a:lvl1pPr>
          </a:lstStyle>
          <a:p>
            <a:r>
              <a:rPr lang="en-US"/>
              <a:t>Click to edit Master title style</a:t>
            </a:r>
            <a:endParaRPr lang="en-US" dirty="0"/>
          </a:p>
        </p:txBody>
      </p:sp>
      <p:cxnSp>
        <p:nvCxnSpPr>
          <p:cNvPr id="18" name="Straight Connector 17"/>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7960608" y="6104467"/>
            <a:ext cx="902443" cy="650541"/>
          </a:xfrm>
          <a:prstGeom prst="rect">
            <a:avLst/>
          </a:prstGeom>
        </p:spPr>
      </p:pic>
    </p:spTree>
    <p:extLst>
      <p:ext uri="{BB962C8B-B14F-4D97-AF65-F5344CB8AC3E}">
        <p14:creationId xmlns:p14="http://schemas.microsoft.com/office/powerpoint/2010/main" val="21395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349249" y="1371600"/>
            <a:ext cx="3886200" cy="4805363"/>
          </a:xfrm>
        </p:spPr>
        <p:txBody>
          <a:bodyPr/>
          <a:lstStyle>
            <a:lvl1pPr>
              <a:defRPr b="1">
                <a:solidFill>
                  <a:srgbClr val="539ED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half" idx="2"/>
          </p:nvPr>
        </p:nvSpPr>
        <p:spPr>
          <a:xfrm>
            <a:off x="4349750" y="1371600"/>
            <a:ext cx="3886200" cy="4805363"/>
          </a:xfrm>
        </p:spPr>
        <p:txBody>
          <a:bodyPr/>
          <a:lstStyle>
            <a:lvl1pPr>
              <a:defRPr b="1">
                <a:solidFill>
                  <a:srgbClr val="539ED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8" name="Title 1"/>
          <p:cNvSpPr>
            <a:spLocks noGrp="1"/>
          </p:cNvSpPr>
          <p:nvPr>
            <p:ph type="title"/>
          </p:nvPr>
        </p:nvSpPr>
        <p:spPr>
          <a:xfrm>
            <a:off x="349249" y="493136"/>
            <a:ext cx="8480426" cy="666798"/>
          </a:xfrm>
        </p:spPr>
        <p:txBody>
          <a:bodyPr anchor="t"/>
          <a:lstStyle>
            <a:lvl1pPr>
              <a:defRPr>
                <a:solidFill>
                  <a:srgbClr val="005191"/>
                </a:solidFill>
              </a:defRPr>
            </a:lvl1pPr>
          </a:lstStyle>
          <a:p>
            <a:r>
              <a:rPr lang="en-US"/>
              <a:t>Click to edit Master title style</a:t>
            </a:r>
            <a:endParaRPr lang="en-US" dirty="0"/>
          </a:p>
        </p:txBody>
      </p:sp>
      <p:cxnSp>
        <p:nvCxnSpPr>
          <p:cNvPr id="21" name="Straight Connector 20"/>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50" y="1380067"/>
            <a:ext cx="8166100" cy="46645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5" name="Title 1"/>
          <p:cNvSpPr>
            <a:spLocks noGrp="1"/>
          </p:cNvSpPr>
          <p:nvPr>
            <p:ph type="title"/>
          </p:nvPr>
        </p:nvSpPr>
        <p:spPr>
          <a:xfrm>
            <a:off x="349249" y="493136"/>
            <a:ext cx="8480426" cy="666798"/>
          </a:xfrm>
        </p:spPr>
        <p:txBody>
          <a:bodyPr anchor="t"/>
          <a:lstStyle>
            <a:lvl1pPr>
              <a:defRPr>
                <a:solidFill>
                  <a:srgbClr val="005191"/>
                </a:solidFill>
              </a:defRPr>
            </a:lvl1pPr>
          </a:lstStyle>
          <a:p>
            <a:r>
              <a:rPr lang="en-US"/>
              <a:t>Click to edit Master title style</a:t>
            </a:r>
            <a:endParaRPr lang="en-US" dirty="0"/>
          </a:p>
        </p:txBody>
      </p:sp>
      <p:cxnSp>
        <p:nvCxnSpPr>
          <p:cNvPr id="16" name="Straight Connector 15"/>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Chart Placeholder 2"/>
          <p:cNvSpPr>
            <a:spLocks noGrp="1"/>
          </p:cNvSpPr>
          <p:nvPr>
            <p:ph type="chart" sz="quarter" idx="14"/>
          </p:nvPr>
        </p:nvSpPr>
        <p:spPr>
          <a:xfrm>
            <a:off x="361949" y="1405467"/>
            <a:ext cx="8467725" cy="3492500"/>
          </a:xfrm>
          <a:solidFill>
            <a:schemeClr val="bg2"/>
          </a:solidFill>
        </p:spPr>
        <p:txBody>
          <a:bodyPr anchor="ctr"/>
          <a:lstStyle>
            <a:lvl1pPr algn="ctr">
              <a:defRPr/>
            </a:lvl1pPr>
          </a:lstStyle>
          <a:p>
            <a:r>
              <a:rPr lang="en-US"/>
              <a:t>Click icon to add chart</a:t>
            </a:r>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9" name="Title 1"/>
          <p:cNvSpPr>
            <a:spLocks noGrp="1"/>
          </p:cNvSpPr>
          <p:nvPr>
            <p:ph type="title"/>
          </p:nvPr>
        </p:nvSpPr>
        <p:spPr>
          <a:xfrm>
            <a:off x="349249" y="493136"/>
            <a:ext cx="8480426" cy="666798"/>
          </a:xfrm>
        </p:spPr>
        <p:txBody>
          <a:bodyPr anchor="t"/>
          <a:lstStyle>
            <a:lvl1pPr>
              <a:defRPr>
                <a:solidFill>
                  <a:srgbClr val="005191"/>
                </a:solidFill>
              </a:defRPr>
            </a:lvl1pPr>
          </a:lstStyle>
          <a:p>
            <a:r>
              <a:rPr lang="en-US"/>
              <a:t>Click to edit Master title style</a:t>
            </a:r>
            <a:endParaRPr lang="en-US" dirty="0"/>
          </a:p>
        </p:txBody>
      </p:sp>
      <p:cxnSp>
        <p:nvCxnSpPr>
          <p:cNvPr id="20" name="Straight Connector 19"/>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sp>
        <p:nvSpPr>
          <p:cNvPr id="21" name="Content Placeholder 2"/>
          <p:cNvSpPr>
            <a:spLocks noGrp="1"/>
          </p:cNvSpPr>
          <p:nvPr>
            <p:ph idx="1"/>
          </p:nvPr>
        </p:nvSpPr>
        <p:spPr>
          <a:xfrm>
            <a:off x="361949" y="5054601"/>
            <a:ext cx="8467725" cy="1023915"/>
          </a:xfrm>
        </p:spPr>
        <p:txBody>
          <a:bodyPr/>
          <a:lstStyle/>
          <a:p>
            <a:pPr lvl="0"/>
            <a:r>
              <a:rPr lang="en-US"/>
              <a:t>Click to edit Master text styles</a:t>
            </a:r>
          </a:p>
          <a:p>
            <a:pPr lvl="1"/>
            <a:r>
              <a:rPr lang="en-US"/>
              <a:t>Second level</a:t>
            </a:r>
          </a:p>
        </p:txBody>
      </p:sp>
      <p:pic>
        <p:nvPicPr>
          <p:cNvPr id="7" name="Picture 6"/>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650874"/>
          </a:xfrm>
          <a:prstGeom prst="rect">
            <a:avLst/>
          </a:prstGeom>
        </p:spPr>
        <p:txBody>
          <a:bodyPr vert="horz" lIns="91440" tIns="45720" rIns="91440" bIns="45720" rtlCol="0" anchor="t">
            <a:normAutofit/>
          </a:bodyPr>
          <a:lstStyle/>
          <a:p>
            <a:r>
              <a:rPr lang="en-US" dirty="0"/>
              <a:t>Edit Master Title</a:t>
            </a:r>
          </a:p>
        </p:txBody>
      </p:sp>
      <p:sp>
        <p:nvSpPr>
          <p:cNvPr id="3" name="Text Placeholder 2"/>
          <p:cNvSpPr>
            <a:spLocks noGrp="1"/>
          </p:cNvSpPr>
          <p:nvPr>
            <p:ph type="body" idx="1"/>
          </p:nvPr>
        </p:nvSpPr>
        <p:spPr>
          <a:xfrm>
            <a:off x="628650" y="1236134"/>
            <a:ext cx="7886700" cy="46442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4"/>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9" r:id="rId3"/>
    <p:sldLayoutId id="2147483668" r:id="rId4"/>
    <p:sldLayoutId id="2147483670" r:id="rId5"/>
    <p:sldLayoutId id="2147483650" r:id="rId6"/>
    <p:sldLayoutId id="2147483661" r:id="rId7"/>
    <p:sldLayoutId id="2147483662" r:id="rId8"/>
    <p:sldLayoutId id="2147483667" r:id="rId9"/>
    <p:sldLayoutId id="2147483665" r:id="rId10"/>
    <p:sldLayoutId id="2147483673" r:id="rId11"/>
    <p:sldLayoutId id="2147483660" r:id="rId12"/>
    <p:sldLayoutId id="2147483663" r:id="rId13"/>
    <p:sldLayoutId id="2147483666" r:id="rId14"/>
    <p:sldLayoutId id="2147483664" r:id="rId15"/>
    <p:sldLayoutId id="2147483672" r:id="rId16"/>
    <p:sldLayoutId id="2147483671" r:id="rId17"/>
  </p:sldLayoutIdLst>
  <p:hf hdr="0" ftr="0" dt="0"/>
  <p:txStyles>
    <p:titleStyle>
      <a:lvl1pPr algn="l" defTabSz="914400" rtl="0" eaLnBrk="1" latinLnBrk="0" hangingPunct="1">
        <a:lnSpc>
          <a:spcPct val="90000"/>
        </a:lnSpc>
        <a:spcBef>
          <a:spcPct val="0"/>
        </a:spcBef>
        <a:buNone/>
        <a:defRPr sz="4400" b="1" i="0" kern="1200">
          <a:solidFill>
            <a:srgbClr val="00519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mailto:meredith.hershner@uweci.org"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a:off x="508000" y="5353776"/>
            <a:ext cx="6784412" cy="610323"/>
          </a:xfrm>
        </p:spPr>
        <p:txBody>
          <a:bodyPr>
            <a:normAutofit/>
          </a:bodyPr>
          <a:lstStyle/>
          <a:p>
            <a:r>
              <a:rPr lang="en-US" dirty="0"/>
              <a:t>Greeter Training</a:t>
            </a:r>
          </a:p>
        </p:txBody>
      </p:sp>
      <p:sp>
        <p:nvSpPr>
          <p:cNvPr id="10" name="Text Placeholder 9"/>
          <p:cNvSpPr>
            <a:spLocks noGrp="1"/>
          </p:cNvSpPr>
          <p:nvPr>
            <p:ph type="body" sz="quarter" idx="11"/>
          </p:nvPr>
        </p:nvSpPr>
        <p:spPr/>
        <p:txBody>
          <a:bodyPr/>
          <a:lstStyle/>
          <a:p>
            <a:r>
              <a:rPr lang="en-US" dirty="0"/>
              <a:t>Tax Year 2022</a:t>
            </a:r>
          </a:p>
        </p:txBody>
      </p:sp>
      <p:pic>
        <p:nvPicPr>
          <p:cNvPr id="14" name="Picture Placeholder 13" descr="A picture containing traffic, sitting, lit, light&#10;&#10;Description automatically generated">
            <a:extLst>
              <a:ext uri="{FF2B5EF4-FFF2-40B4-BE49-F238E27FC236}">
                <a16:creationId xmlns:a16="http://schemas.microsoft.com/office/drawing/2014/main" id="{E6405B2E-2898-4DC6-A03E-AEC3A3D3998E}"/>
              </a:ext>
            </a:extLst>
          </p:cNvPr>
          <p:cNvPicPr>
            <a:picLocks noGrp="1" noChangeAspect="1"/>
          </p:cNvPicPr>
          <p:nvPr>
            <p:ph type="pic" sz="quarter" idx="10"/>
          </p:nvPr>
        </p:nvPicPr>
        <p:blipFill rotWithShape="1">
          <a:blip r:embed="rId3"/>
          <a:srcRect l="1035" t="-14360" r="1035" b="-16778"/>
          <a:stretch/>
        </p:blipFill>
        <p:spPr>
          <a:xfrm>
            <a:off x="0" y="0"/>
            <a:ext cx="9144000" cy="4919663"/>
          </a:xfrm>
        </p:spPr>
      </p:pic>
    </p:spTree>
    <p:extLst>
      <p:ext uri="{BB962C8B-B14F-4D97-AF65-F5344CB8AC3E}">
        <p14:creationId xmlns:p14="http://schemas.microsoft.com/office/powerpoint/2010/main" val="1497031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10</a:t>
            </a:fld>
            <a:endParaRPr lang="en-US"/>
          </a:p>
        </p:txBody>
      </p:sp>
      <p:sp>
        <p:nvSpPr>
          <p:cNvPr id="3" name="Title 2"/>
          <p:cNvSpPr>
            <a:spLocks noGrp="1"/>
          </p:cNvSpPr>
          <p:nvPr>
            <p:ph type="title"/>
          </p:nvPr>
        </p:nvSpPr>
        <p:spPr/>
        <p:txBody>
          <a:bodyPr>
            <a:normAutofit fontScale="90000"/>
          </a:bodyPr>
          <a:lstStyle/>
          <a:p>
            <a:r>
              <a:rPr lang="en-US" dirty="0"/>
              <a:t>Greeter Overview Cont.</a:t>
            </a:r>
          </a:p>
        </p:txBody>
      </p:sp>
      <p:sp>
        <p:nvSpPr>
          <p:cNvPr id="5" name="Content Placeholder 6"/>
          <p:cNvSpPr>
            <a:spLocks noGrp="1"/>
          </p:cNvSpPr>
          <p:nvPr>
            <p:ph idx="1"/>
          </p:nvPr>
        </p:nvSpPr>
        <p:spPr/>
        <p:txBody>
          <a:bodyPr>
            <a:normAutofit/>
          </a:bodyPr>
          <a:lstStyle/>
          <a:p>
            <a:r>
              <a:rPr lang="en-US" dirty="0"/>
              <a:t>Schedule will be at the greeter station, so you know who is coming in and when</a:t>
            </a:r>
          </a:p>
          <a:p>
            <a:pPr lvl="1"/>
            <a:r>
              <a:rPr lang="en-US" dirty="0"/>
              <a:t>Check people in using sheet</a:t>
            </a:r>
          </a:p>
          <a:p>
            <a:pPr lvl="1"/>
            <a:r>
              <a:rPr lang="en-US" dirty="0"/>
              <a:t>No walk-ins allowed</a:t>
            </a:r>
          </a:p>
          <a:p>
            <a:r>
              <a:rPr lang="en-US" dirty="0"/>
              <a:t>Assign clients to preparers or intake specialists and manage flow of shift </a:t>
            </a:r>
          </a:p>
          <a:p>
            <a:r>
              <a:rPr lang="en-US" dirty="0"/>
              <a:t>Make copy of photo ID and Social Security card while they fill out paperwork (intake shifts only) </a:t>
            </a:r>
          </a:p>
          <a:p>
            <a:pPr marL="0"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1790645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11</a:t>
            </a:fld>
            <a:endParaRPr lang="en-US"/>
          </a:p>
        </p:txBody>
      </p:sp>
      <p:sp>
        <p:nvSpPr>
          <p:cNvPr id="3" name="Title 2"/>
          <p:cNvSpPr>
            <a:spLocks noGrp="1"/>
          </p:cNvSpPr>
          <p:nvPr>
            <p:ph type="title"/>
          </p:nvPr>
        </p:nvSpPr>
        <p:spPr/>
        <p:txBody>
          <a:bodyPr>
            <a:normAutofit fontScale="90000"/>
          </a:bodyPr>
          <a:lstStyle/>
          <a:p>
            <a:r>
              <a:rPr lang="en-US" dirty="0"/>
              <a:t>Greeter Overview Cont.</a:t>
            </a:r>
          </a:p>
        </p:txBody>
      </p:sp>
      <p:sp>
        <p:nvSpPr>
          <p:cNvPr id="5" name="Content Placeholder 6"/>
          <p:cNvSpPr>
            <a:spLocks noGrp="1"/>
          </p:cNvSpPr>
          <p:nvPr>
            <p:ph idx="1"/>
          </p:nvPr>
        </p:nvSpPr>
        <p:spPr/>
        <p:txBody>
          <a:bodyPr>
            <a:normAutofit/>
          </a:bodyPr>
          <a:lstStyle/>
          <a:p>
            <a:r>
              <a:rPr lang="en-US" dirty="0"/>
              <a:t>What to do if a client does not have what they need</a:t>
            </a:r>
          </a:p>
          <a:p>
            <a:pPr lvl="1"/>
            <a:r>
              <a:rPr lang="en-US" dirty="0"/>
              <a:t>Did we prepare their return last year?</a:t>
            </a:r>
          </a:p>
          <a:p>
            <a:pPr lvl="2"/>
            <a:r>
              <a:rPr lang="en-US" dirty="0"/>
              <a:t>If yes, can likely complete their return</a:t>
            </a:r>
          </a:p>
          <a:p>
            <a:pPr lvl="1"/>
            <a:r>
              <a:rPr lang="en-US" dirty="0"/>
              <a:t>Check in with site coordinator</a:t>
            </a:r>
          </a:p>
          <a:p>
            <a:pPr lvl="1"/>
            <a:r>
              <a:rPr lang="en-US" dirty="0"/>
              <a:t>Will need to coordinate getting that document/information to keep people safe</a:t>
            </a:r>
          </a:p>
          <a:p>
            <a:r>
              <a:rPr lang="en-US" dirty="0"/>
              <a:t>What to do if someone shows up who is not on our list</a:t>
            </a:r>
          </a:p>
          <a:p>
            <a:pPr lvl="1"/>
            <a:r>
              <a:rPr lang="en-US" dirty="0"/>
              <a:t>We cannot accept walk-ins this year</a:t>
            </a:r>
          </a:p>
          <a:p>
            <a:pPr marL="0"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1285332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12</a:t>
            </a:fld>
            <a:endParaRPr lang="en-US"/>
          </a:p>
        </p:txBody>
      </p:sp>
      <p:sp>
        <p:nvSpPr>
          <p:cNvPr id="3" name="Title 2"/>
          <p:cNvSpPr>
            <a:spLocks noGrp="1"/>
          </p:cNvSpPr>
          <p:nvPr>
            <p:ph type="title"/>
          </p:nvPr>
        </p:nvSpPr>
        <p:spPr>
          <a:xfrm>
            <a:off x="349248" y="493136"/>
            <a:ext cx="8637733" cy="666798"/>
          </a:xfrm>
        </p:spPr>
        <p:txBody>
          <a:bodyPr>
            <a:normAutofit fontScale="90000"/>
          </a:bodyPr>
          <a:lstStyle/>
          <a:p>
            <a:r>
              <a:rPr lang="en-US" dirty="0"/>
              <a:t>Greeter Changes </a:t>
            </a:r>
          </a:p>
        </p:txBody>
      </p:sp>
      <p:sp>
        <p:nvSpPr>
          <p:cNvPr id="5" name="Content Placeholder 6"/>
          <p:cNvSpPr>
            <a:spLocks noGrp="1"/>
          </p:cNvSpPr>
          <p:nvPr>
            <p:ph idx="1"/>
          </p:nvPr>
        </p:nvSpPr>
        <p:spPr/>
        <p:txBody>
          <a:bodyPr>
            <a:normAutofit/>
          </a:bodyPr>
          <a:lstStyle/>
          <a:p>
            <a:r>
              <a:rPr lang="en-US" dirty="0"/>
              <a:t>Intake and hour long in-person appointments</a:t>
            </a:r>
          </a:p>
          <a:p>
            <a:pPr lvl="1"/>
            <a:r>
              <a:rPr lang="en-US" dirty="0"/>
              <a:t>Appointments will all be scheduled – no walk-ins</a:t>
            </a:r>
          </a:p>
          <a:p>
            <a:r>
              <a:rPr lang="en-US" dirty="0"/>
              <a:t>Horizons</a:t>
            </a:r>
          </a:p>
          <a:p>
            <a:pPr lvl="1"/>
            <a:r>
              <a:rPr lang="en-US" dirty="0"/>
              <a:t>Better location, on main floor</a:t>
            </a:r>
          </a:p>
          <a:p>
            <a:r>
              <a:rPr lang="en-US" dirty="0"/>
              <a:t>St. Mark’s</a:t>
            </a:r>
          </a:p>
          <a:p>
            <a:pPr lvl="1"/>
            <a:r>
              <a:rPr lang="en-US" dirty="0"/>
              <a:t>Will have to walk clients to preparer location</a:t>
            </a:r>
          </a:p>
          <a:p>
            <a:r>
              <a:rPr lang="en-US" dirty="0"/>
              <a:t>Voter Registration</a:t>
            </a:r>
          </a:p>
          <a:p>
            <a:pPr lvl="1"/>
            <a:r>
              <a:rPr lang="en-US" dirty="0"/>
              <a:t>Question 7, Page 3, Section: Additional Information </a:t>
            </a:r>
          </a:p>
          <a:p>
            <a:pPr lvl="1"/>
            <a:endParaRPr lang="en-US" dirty="0"/>
          </a:p>
          <a:p>
            <a:pPr marL="0"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9362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13</a:t>
            </a:fld>
            <a:endParaRPr lang="en-US"/>
          </a:p>
        </p:txBody>
      </p:sp>
      <p:sp>
        <p:nvSpPr>
          <p:cNvPr id="3" name="Title 2"/>
          <p:cNvSpPr>
            <a:spLocks noGrp="1"/>
          </p:cNvSpPr>
          <p:nvPr>
            <p:ph type="title"/>
          </p:nvPr>
        </p:nvSpPr>
        <p:spPr>
          <a:xfrm>
            <a:off x="349248" y="493136"/>
            <a:ext cx="8637733" cy="666798"/>
          </a:xfrm>
        </p:spPr>
        <p:txBody>
          <a:bodyPr>
            <a:normAutofit fontScale="90000"/>
          </a:bodyPr>
          <a:lstStyle/>
          <a:p>
            <a:r>
              <a:rPr lang="en-US" dirty="0"/>
              <a:t>VITA Phone Calls</a:t>
            </a:r>
          </a:p>
        </p:txBody>
      </p:sp>
      <p:sp>
        <p:nvSpPr>
          <p:cNvPr id="5" name="Content Placeholder 6"/>
          <p:cNvSpPr>
            <a:spLocks noGrp="1"/>
          </p:cNvSpPr>
          <p:nvPr>
            <p:ph idx="1"/>
          </p:nvPr>
        </p:nvSpPr>
        <p:spPr/>
        <p:txBody>
          <a:bodyPr>
            <a:normAutofit/>
          </a:bodyPr>
          <a:lstStyle/>
          <a:p>
            <a:r>
              <a:rPr lang="en-US" dirty="0"/>
              <a:t>211 will not be scheduling appointments</a:t>
            </a:r>
          </a:p>
          <a:p>
            <a:pPr lvl="1"/>
            <a:r>
              <a:rPr lang="en-US" dirty="0"/>
              <a:t>Clients will be scheduling themselves</a:t>
            </a:r>
          </a:p>
          <a:p>
            <a:pPr lvl="1"/>
            <a:r>
              <a:rPr lang="en-US" dirty="0"/>
              <a:t>Calling hours for support will be limited</a:t>
            </a:r>
          </a:p>
          <a:p>
            <a:r>
              <a:rPr lang="en-US" dirty="0"/>
              <a:t>Waypoint will be doing our scheduling </a:t>
            </a:r>
          </a:p>
          <a:p>
            <a:pPr lvl="1"/>
            <a:r>
              <a:rPr lang="en-US" dirty="0"/>
              <a:t>M-Th 9am-4pm</a:t>
            </a:r>
          </a:p>
          <a:p>
            <a:pPr lvl="1"/>
            <a:endParaRPr lang="en-US" dirty="0"/>
          </a:p>
          <a:p>
            <a:pPr marL="457200" lvl="1" indent="0">
              <a:buNone/>
            </a:pPr>
            <a:endParaRPr lang="en-US" dirty="0"/>
          </a:p>
          <a:p>
            <a:pPr lvl="1"/>
            <a:endParaRPr lang="en-US" dirty="0"/>
          </a:p>
          <a:p>
            <a:pPr marL="0"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19903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49249" y="6356351"/>
            <a:ext cx="2057400" cy="365125"/>
          </a:xfrm>
          <a:prstGeom prst="rect">
            <a:avLst/>
          </a:prstGeom>
        </p:spPr>
        <p:txBody>
          <a:bodyPr anchor="ctr">
            <a:normAutofit/>
          </a:bodyPr>
          <a:lstStyle/>
          <a:p>
            <a:pPr>
              <a:spcAft>
                <a:spcPts val="600"/>
              </a:spcAft>
            </a:pPr>
            <a:fld id="{BBB69291-A384-1346-A27A-D0A1C91B6C32}" type="slidenum">
              <a:rPr lang="en-US" smtClean="0"/>
              <a:pPr>
                <a:spcAft>
                  <a:spcPts val="600"/>
                </a:spcAft>
              </a:pPr>
              <a:t>14</a:t>
            </a:fld>
            <a:endParaRPr lang="en-US"/>
          </a:p>
        </p:txBody>
      </p:sp>
      <p:sp>
        <p:nvSpPr>
          <p:cNvPr id="3" name="Title 2"/>
          <p:cNvSpPr>
            <a:spLocks noGrp="1"/>
          </p:cNvSpPr>
          <p:nvPr>
            <p:ph type="title"/>
          </p:nvPr>
        </p:nvSpPr>
        <p:spPr>
          <a:xfrm>
            <a:off x="349249" y="493136"/>
            <a:ext cx="8480426" cy="666798"/>
          </a:xfrm>
          <a:prstGeom prst="rect">
            <a:avLst/>
          </a:prstGeom>
        </p:spPr>
        <p:txBody>
          <a:bodyPr anchor="t">
            <a:normAutofit/>
          </a:bodyPr>
          <a:lstStyle/>
          <a:p>
            <a:r>
              <a:rPr lang="en-US" sz="4100"/>
              <a:t>Greeter Overview Cont.</a:t>
            </a:r>
          </a:p>
        </p:txBody>
      </p:sp>
      <p:graphicFrame>
        <p:nvGraphicFramePr>
          <p:cNvPr id="8" name="Content Placeholder 6">
            <a:extLst>
              <a:ext uri="{FF2B5EF4-FFF2-40B4-BE49-F238E27FC236}">
                <a16:creationId xmlns:a16="http://schemas.microsoft.com/office/drawing/2014/main" id="{3A6274C3-B685-4594-AD58-86FB2CAC4246}"/>
              </a:ext>
            </a:extLst>
          </p:cNvPr>
          <p:cNvGraphicFramePr>
            <a:graphicFrameLocks noGrp="1"/>
          </p:cNvGraphicFramePr>
          <p:nvPr>
            <p:ph idx="1"/>
            <p:extLst>
              <p:ext uri="{D42A27DB-BD31-4B8C-83A1-F6EECF244321}">
                <p14:modId xmlns:p14="http://schemas.microsoft.com/office/powerpoint/2010/main" val="107451737"/>
              </p:ext>
            </p:extLst>
          </p:nvPr>
        </p:nvGraphicFramePr>
        <p:xfrm>
          <a:off x="349249" y="1388533"/>
          <a:ext cx="8480426" cy="4656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4729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Volunteer Standards of Conduct</a:t>
            </a:r>
          </a:p>
        </p:txBody>
      </p:sp>
      <p:sp>
        <p:nvSpPr>
          <p:cNvPr id="3" name="Text Placeholder 2">
            <a:extLst>
              <a:ext uri="{FF2B5EF4-FFF2-40B4-BE49-F238E27FC236}">
                <a16:creationId xmlns:a16="http://schemas.microsoft.com/office/drawing/2014/main" id="{BDA7094B-D736-4177-A4C8-C56DBE220E69}"/>
              </a:ext>
            </a:extLst>
          </p:cNvPr>
          <p:cNvSpPr>
            <a:spLocks noGrp="1"/>
          </p:cNvSpPr>
          <p:nvPr>
            <p:ph type="body" idx="1"/>
          </p:nvPr>
        </p:nvSpPr>
        <p:spPr>
          <a:xfrm>
            <a:off x="525916" y="4494984"/>
            <a:ext cx="8389484" cy="1500187"/>
          </a:xfrm>
        </p:spPr>
        <p:txBody>
          <a:bodyPr/>
          <a:lstStyle/>
          <a:p>
            <a:r>
              <a:rPr lang="en-US" dirty="0"/>
              <a:t>Ethics Training for Volunteers</a:t>
            </a:r>
          </a:p>
          <a:p>
            <a:endParaRPr lang="en-US" dirty="0"/>
          </a:p>
        </p:txBody>
      </p:sp>
    </p:spTree>
    <p:extLst>
      <p:ext uri="{BB962C8B-B14F-4D97-AF65-F5344CB8AC3E}">
        <p14:creationId xmlns:p14="http://schemas.microsoft.com/office/powerpoint/2010/main" val="1877444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49249" y="6356351"/>
            <a:ext cx="2057400" cy="365125"/>
          </a:xfrm>
          <a:prstGeom prst="rect">
            <a:avLst/>
          </a:prstGeom>
        </p:spPr>
        <p:txBody>
          <a:bodyPr anchor="ctr">
            <a:normAutofit/>
          </a:bodyPr>
          <a:lstStyle/>
          <a:p>
            <a:pPr>
              <a:spcAft>
                <a:spcPts val="600"/>
              </a:spcAft>
            </a:pPr>
            <a:fld id="{BBB69291-A384-1346-A27A-D0A1C91B6C32}" type="slidenum">
              <a:rPr lang="en-US" smtClean="0"/>
              <a:pPr>
                <a:spcAft>
                  <a:spcPts val="600"/>
                </a:spcAft>
              </a:pPr>
              <a:t>16</a:t>
            </a:fld>
            <a:endParaRPr lang="en-US"/>
          </a:p>
        </p:txBody>
      </p:sp>
      <p:sp>
        <p:nvSpPr>
          <p:cNvPr id="3" name="Title 2"/>
          <p:cNvSpPr>
            <a:spLocks noGrp="1"/>
          </p:cNvSpPr>
          <p:nvPr>
            <p:ph type="title"/>
          </p:nvPr>
        </p:nvSpPr>
        <p:spPr>
          <a:xfrm>
            <a:off x="349249" y="493136"/>
            <a:ext cx="8480426" cy="666798"/>
          </a:xfrm>
          <a:prstGeom prst="rect">
            <a:avLst/>
          </a:prstGeom>
        </p:spPr>
        <p:txBody>
          <a:bodyPr anchor="t">
            <a:normAutofit/>
          </a:bodyPr>
          <a:lstStyle/>
          <a:p>
            <a:r>
              <a:rPr lang="en-US" sz="4100"/>
              <a:t>Requirements</a:t>
            </a:r>
          </a:p>
        </p:txBody>
      </p:sp>
      <p:graphicFrame>
        <p:nvGraphicFramePr>
          <p:cNvPr id="10" name="Content Placeholder 6">
            <a:extLst>
              <a:ext uri="{FF2B5EF4-FFF2-40B4-BE49-F238E27FC236}">
                <a16:creationId xmlns:a16="http://schemas.microsoft.com/office/drawing/2014/main" id="{94266F85-BB89-43AA-BCD4-8AEBDD81BFE1}"/>
              </a:ext>
            </a:extLst>
          </p:cNvPr>
          <p:cNvGraphicFramePr>
            <a:graphicFrameLocks noGrp="1"/>
          </p:cNvGraphicFramePr>
          <p:nvPr>
            <p:ph idx="1"/>
            <p:extLst>
              <p:ext uri="{D42A27DB-BD31-4B8C-83A1-F6EECF244321}">
                <p14:modId xmlns:p14="http://schemas.microsoft.com/office/powerpoint/2010/main" val="3001243219"/>
              </p:ext>
            </p:extLst>
          </p:nvPr>
        </p:nvGraphicFramePr>
        <p:xfrm>
          <a:off x="349249" y="1388533"/>
          <a:ext cx="8480426" cy="4656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7387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49249" y="6356351"/>
            <a:ext cx="2057400" cy="365125"/>
          </a:xfrm>
          <a:prstGeom prst="rect">
            <a:avLst/>
          </a:prstGeom>
        </p:spPr>
        <p:txBody>
          <a:bodyPr anchor="ctr">
            <a:normAutofit/>
          </a:bodyPr>
          <a:lstStyle/>
          <a:p>
            <a:pPr>
              <a:spcAft>
                <a:spcPts val="600"/>
              </a:spcAft>
            </a:pPr>
            <a:fld id="{BBB69291-A384-1346-A27A-D0A1C91B6C32}" type="slidenum">
              <a:rPr lang="en-US" smtClean="0"/>
              <a:pPr>
                <a:spcAft>
                  <a:spcPts val="600"/>
                </a:spcAft>
              </a:pPr>
              <a:t>17</a:t>
            </a:fld>
            <a:endParaRPr lang="en-US"/>
          </a:p>
        </p:txBody>
      </p:sp>
      <p:sp>
        <p:nvSpPr>
          <p:cNvPr id="3" name="Title 2"/>
          <p:cNvSpPr>
            <a:spLocks noGrp="1"/>
          </p:cNvSpPr>
          <p:nvPr>
            <p:ph type="title"/>
          </p:nvPr>
        </p:nvSpPr>
        <p:spPr>
          <a:xfrm>
            <a:off x="349249" y="493136"/>
            <a:ext cx="8480426" cy="666798"/>
          </a:xfrm>
          <a:prstGeom prst="rect">
            <a:avLst/>
          </a:prstGeom>
        </p:spPr>
        <p:txBody>
          <a:bodyPr anchor="t">
            <a:normAutofit/>
          </a:bodyPr>
          <a:lstStyle/>
          <a:p>
            <a:r>
              <a:rPr lang="en-US" sz="4100"/>
              <a:t>Resolving Problems</a:t>
            </a:r>
          </a:p>
        </p:txBody>
      </p:sp>
      <p:graphicFrame>
        <p:nvGraphicFramePr>
          <p:cNvPr id="10" name="Content Placeholder 6">
            <a:extLst>
              <a:ext uri="{FF2B5EF4-FFF2-40B4-BE49-F238E27FC236}">
                <a16:creationId xmlns:a16="http://schemas.microsoft.com/office/drawing/2014/main" id="{318AC3E8-8972-444F-852D-5738269609EB}"/>
              </a:ext>
            </a:extLst>
          </p:cNvPr>
          <p:cNvGraphicFramePr>
            <a:graphicFrameLocks noGrp="1"/>
          </p:cNvGraphicFramePr>
          <p:nvPr>
            <p:ph idx="1"/>
            <p:extLst>
              <p:ext uri="{D42A27DB-BD31-4B8C-83A1-F6EECF244321}">
                <p14:modId xmlns:p14="http://schemas.microsoft.com/office/powerpoint/2010/main" val="1336318282"/>
              </p:ext>
            </p:extLst>
          </p:nvPr>
        </p:nvGraphicFramePr>
        <p:xfrm>
          <a:off x="349249" y="1388533"/>
          <a:ext cx="8480426" cy="4656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0218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18</a:t>
            </a:fld>
            <a:endParaRPr lang="en-US"/>
          </a:p>
        </p:txBody>
      </p:sp>
      <p:sp>
        <p:nvSpPr>
          <p:cNvPr id="3" name="Title 2"/>
          <p:cNvSpPr>
            <a:spLocks noGrp="1"/>
          </p:cNvSpPr>
          <p:nvPr>
            <p:ph type="title"/>
          </p:nvPr>
        </p:nvSpPr>
        <p:spPr/>
        <p:txBody>
          <a:bodyPr>
            <a:normAutofit fontScale="90000"/>
          </a:bodyPr>
          <a:lstStyle/>
          <a:p>
            <a:r>
              <a:rPr lang="en-US" dirty="0"/>
              <a:t>Example </a:t>
            </a:r>
          </a:p>
        </p:txBody>
      </p:sp>
      <p:sp>
        <p:nvSpPr>
          <p:cNvPr id="8" name="Content Placeholder 6"/>
          <p:cNvSpPr>
            <a:spLocks noGrp="1"/>
          </p:cNvSpPr>
          <p:nvPr>
            <p:ph idx="1"/>
          </p:nvPr>
        </p:nvSpPr>
        <p:spPr/>
        <p:txBody>
          <a:bodyPr>
            <a:normAutofit fontScale="92500"/>
          </a:bodyPr>
          <a:lstStyle/>
          <a:p>
            <a:pPr marL="0" indent="0">
              <a:buNone/>
            </a:pPr>
            <a:r>
              <a:rPr lang="en-US" dirty="0"/>
              <a:t>A volunteer preparer told the taxpayer that cash income does not need to be reported. The return was completed without the cash income. The quality reviewer simply missed this omission and the return was printed, signed, and e-filed. The volunteer preparer has violated this standard. </a:t>
            </a:r>
          </a:p>
          <a:p>
            <a:pPr marL="0" indent="0">
              <a:buNone/>
            </a:pPr>
            <a:endParaRPr lang="en-US" dirty="0"/>
          </a:p>
          <a:p>
            <a:pPr marL="0" indent="0">
              <a:buNone/>
            </a:pPr>
            <a:r>
              <a:rPr lang="en-US" dirty="0"/>
              <a:t>Key point:  Since the quality reviewer did not knowingly allow this return to be e-filed incorrectly, the quality reviewer did not violate this standard. Remember not to confuse an unethical action with a lack of knowl­edge or a simple mistake. </a:t>
            </a:r>
          </a:p>
        </p:txBody>
      </p:sp>
    </p:spTree>
    <p:extLst>
      <p:ext uri="{BB962C8B-B14F-4D97-AF65-F5344CB8AC3E}">
        <p14:creationId xmlns:p14="http://schemas.microsoft.com/office/powerpoint/2010/main" val="3931764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19</a:t>
            </a:fld>
            <a:endParaRPr lang="en-US"/>
          </a:p>
        </p:txBody>
      </p:sp>
      <p:sp>
        <p:nvSpPr>
          <p:cNvPr id="3" name="Title 2"/>
          <p:cNvSpPr>
            <a:spLocks noGrp="1"/>
          </p:cNvSpPr>
          <p:nvPr>
            <p:ph type="title"/>
          </p:nvPr>
        </p:nvSpPr>
        <p:spPr/>
        <p:txBody>
          <a:bodyPr>
            <a:normAutofit fontScale="90000"/>
          </a:bodyPr>
          <a:lstStyle/>
          <a:p>
            <a:r>
              <a:rPr lang="en-US" dirty="0"/>
              <a:t>Intake Process</a:t>
            </a:r>
          </a:p>
        </p:txBody>
      </p:sp>
      <p:sp>
        <p:nvSpPr>
          <p:cNvPr id="8" name="Content Placeholder 6"/>
          <p:cNvSpPr>
            <a:spLocks noGrp="1"/>
          </p:cNvSpPr>
          <p:nvPr>
            <p:ph idx="1"/>
          </p:nvPr>
        </p:nvSpPr>
        <p:spPr/>
        <p:txBody>
          <a:bodyPr>
            <a:normAutofit fontScale="92500" lnSpcReduction="10000"/>
          </a:bodyPr>
          <a:lstStyle/>
          <a:p>
            <a:r>
              <a:rPr lang="en-US" dirty="0"/>
              <a:t>Greet the taxpayer</a:t>
            </a:r>
          </a:p>
          <a:p>
            <a:r>
              <a:rPr lang="en-US" dirty="0"/>
              <a:t>Ensure the taxpayer and spouse, if applicable, have photo identification</a:t>
            </a:r>
          </a:p>
          <a:p>
            <a:r>
              <a:rPr lang="en-US" dirty="0"/>
              <a:t>Verify the taxpayer has SSN or ITIN required documentation for everyone on the return</a:t>
            </a:r>
          </a:p>
          <a:p>
            <a:r>
              <a:rPr lang="en-US" dirty="0"/>
              <a:t>Explain the return preparation process</a:t>
            </a:r>
          </a:p>
          <a:p>
            <a:r>
              <a:rPr lang="en-US" dirty="0"/>
              <a:t>Provide Form 13614-C (Intake form) to the taxpayer for completion</a:t>
            </a:r>
          </a:p>
          <a:p>
            <a:r>
              <a:rPr lang="en-US" dirty="0"/>
              <a:t>Determine the return certification level</a:t>
            </a:r>
          </a:p>
          <a:p>
            <a:r>
              <a:rPr lang="en-US" dirty="0"/>
              <a:t>Assign the taxpayer to a qualified tax preparer (A for Advanced; B for Basic)*</a:t>
            </a:r>
          </a:p>
          <a:p>
            <a:pPr marL="109728" indent="0">
              <a:buNone/>
            </a:pPr>
            <a:r>
              <a:rPr lang="en-US" sz="1600" dirty="0"/>
              <a:t>*All VITA preparers are certified to Advanced Standing</a:t>
            </a:r>
          </a:p>
        </p:txBody>
      </p:sp>
    </p:spTree>
    <p:extLst>
      <p:ext uri="{BB962C8B-B14F-4D97-AF65-F5344CB8AC3E}">
        <p14:creationId xmlns:p14="http://schemas.microsoft.com/office/powerpoint/2010/main" val="1568320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Introductions</a:t>
            </a:r>
          </a:p>
        </p:txBody>
      </p:sp>
    </p:spTree>
    <p:extLst>
      <p:ext uri="{BB962C8B-B14F-4D97-AF65-F5344CB8AC3E}">
        <p14:creationId xmlns:p14="http://schemas.microsoft.com/office/powerpoint/2010/main" val="783373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89484" cy="2337434"/>
          </a:xfrm>
        </p:spPr>
        <p:txBody>
          <a:bodyPr/>
          <a:lstStyle/>
          <a:p>
            <a:r>
              <a:rPr lang="en-US" dirty="0"/>
              <a:t>Next Steps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4900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21</a:t>
            </a:fld>
            <a:endParaRPr lang="en-US"/>
          </a:p>
        </p:txBody>
      </p:sp>
      <p:sp>
        <p:nvSpPr>
          <p:cNvPr id="3" name="Title 2"/>
          <p:cNvSpPr>
            <a:spLocks noGrp="1"/>
          </p:cNvSpPr>
          <p:nvPr>
            <p:ph type="title"/>
          </p:nvPr>
        </p:nvSpPr>
        <p:spPr/>
        <p:txBody>
          <a:bodyPr>
            <a:normAutofit fontScale="90000"/>
          </a:bodyPr>
          <a:lstStyle/>
          <a:p>
            <a:r>
              <a:rPr lang="en-US" dirty="0"/>
              <a:t>Taking the Test</a:t>
            </a:r>
          </a:p>
        </p:txBody>
      </p:sp>
      <p:sp>
        <p:nvSpPr>
          <p:cNvPr id="8" name="Content Placeholder 6"/>
          <p:cNvSpPr>
            <a:spLocks noGrp="1"/>
          </p:cNvSpPr>
          <p:nvPr>
            <p:ph idx="1"/>
          </p:nvPr>
        </p:nvSpPr>
        <p:spPr/>
        <p:txBody>
          <a:bodyPr>
            <a:normAutofit/>
          </a:bodyPr>
          <a:lstStyle/>
          <a:p>
            <a:r>
              <a:rPr lang="en-US" dirty="0"/>
              <a:t>Instructions to access the tests will be sent out</a:t>
            </a:r>
          </a:p>
          <a:p>
            <a:r>
              <a:rPr lang="en-US" dirty="0"/>
              <a:t>Make sure to complete:</a:t>
            </a:r>
          </a:p>
          <a:p>
            <a:pPr lvl="1"/>
            <a:r>
              <a:rPr lang="en-US" dirty="0"/>
              <a:t>Volunteer Standards of Conduct</a:t>
            </a:r>
          </a:p>
          <a:p>
            <a:r>
              <a:rPr lang="en-US" dirty="0"/>
              <a:t>Once the test completed and passed print off and sign Form 13615</a:t>
            </a:r>
          </a:p>
          <a:p>
            <a:r>
              <a:rPr lang="en-US" dirty="0"/>
              <a:t>Return Form 13615 to Meredith either in person or via email </a:t>
            </a:r>
            <a:r>
              <a:rPr lang="en-US" dirty="0">
                <a:hlinkClick r:id="rId2"/>
              </a:rPr>
              <a:t>meredith.hershner@uweci.org</a:t>
            </a:r>
            <a:endParaRPr lang="en-US" dirty="0"/>
          </a:p>
          <a:p>
            <a:r>
              <a:rPr lang="en-US" dirty="0"/>
              <a:t>Certification is due by January 13</a:t>
            </a:r>
            <a:r>
              <a:rPr lang="en-US" baseline="30000" dirty="0"/>
              <a:t>th</a:t>
            </a:r>
            <a:r>
              <a:rPr lang="en-US" dirty="0"/>
              <a:t>, 2023</a:t>
            </a:r>
          </a:p>
        </p:txBody>
      </p:sp>
    </p:spTree>
    <p:extLst>
      <p:ext uri="{BB962C8B-B14F-4D97-AF65-F5344CB8AC3E}">
        <p14:creationId xmlns:p14="http://schemas.microsoft.com/office/powerpoint/2010/main" val="3754050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89484" cy="2337434"/>
          </a:xfrm>
          <a:prstGeom prst="rect">
            <a:avLst/>
          </a:prstGeom>
        </p:spPr>
        <p:txBody>
          <a:bodyPr anchor="b">
            <a:normAutofit/>
          </a:bodyPr>
          <a:lstStyle/>
          <a:p>
            <a:r>
              <a:rPr lang="en-US" dirty="0"/>
              <a:t>Site Schedules</a:t>
            </a:r>
          </a:p>
        </p:txBody>
      </p:sp>
      <p:sp>
        <p:nvSpPr>
          <p:cNvPr id="7" name="Text Placeholder 2">
            <a:extLst>
              <a:ext uri="{FF2B5EF4-FFF2-40B4-BE49-F238E27FC236}">
                <a16:creationId xmlns:a16="http://schemas.microsoft.com/office/drawing/2014/main" id="{0F0D2C0E-9351-4C90-B9A0-C2F1246FAE0C}"/>
              </a:ext>
            </a:extLst>
          </p:cNvPr>
          <p:cNvSpPr>
            <a:spLocks noGrp="1"/>
          </p:cNvSpPr>
          <p:nvPr>
            <p:ph type="body" idx="1"/>
          </p:nvPr>
        </p:nvSpPr>
        <p:spPr>
          <a:xfrm>
            <a:off x="525916" y="4494984"/>
            <a:ext cx="8389484" cy="1500187"/>
          </a:xfrm>
        </p:spPr>
        <p:txBody>
          <a:bodyPr/>
          <a:lstStyle/>
          <a:p>
            <a:endParaRPr lang="en-US"/>
          </a:p>
        </p:txBody>
      </p:sp>
    </p:spTree>
    <p:extLst>
      <p:ext uri="{BB962C8B-B14F-4D97-AF65-F5344CB8AC3E}">
        <p14:creationId xmlns:p14="http://schemas.microsoft.com/office/powerpoint/2010/main" val="2658629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3ADB98-84E2-4473-93CE-08A466D8E62F}"/>
              </a:ext>
            </a:extLst>
          </p:cNvPr>
          <p:cNvSpPr>
            <a:spLocks noGrp="1"/>
          </p:cNvSpPr>
          <p:nvPr>
            <p:ph idx="1"/>
          </p:nvPr>
        </p:nvSpPr>
        <p:spPr/>
        <p:txBody>
          <a:bodyPr>
            <a:normAutofit fontScale="85000" lnSpcReduction="20000"/>
          </a:bodyPr>
          <a:lstStyle/>
          <a:p>
            <a:pPr>
              <a:spcAft>
                <a:spcPts val="50"/>
              </a:spcAft>
            </a:pPr>
            <a:r>
              <a:rPr lang="en-US" dirty="0"/>
              <a:t>Hiawatha Public Library – </a:t>
            </a:r>
            <a:r>
              <a:rPr lang="en-US" b="0" i="0" dirty="0">
                <a:solidFill>
                  <a:srgbClr val="202124"/>
                </a:solidFill>
                <a:effectLst/>
                <a:latin typeface="Roboto" panose="02000000000000000000" pitchFamily="2" charset="0"/>
              </a:rPr>
              <a:t>150 W Willman St, Hiawatha, IA 52233</a:t>
            </a:r>
          </a:p>
          <a:p>
            <a:pPr lvl="1">
              <a:spcAft>
                <a:spcPts val="50"/>
              </a:spcAft>
            </a:pPr>
            <a:r>
              <a:rPr lang="en-US" dirty="0">
                <a:solidFill>
                  <a:srgbClr val="202124"/>
                </a:solidFill>
                <a:latin typeface="Roboto" panose="02000000000000000000" pitchFamily="2" charset="0"/>
              </a:rPr>
              <a:t>Intake appointments</a:t>
            </a:r>
            <a:endParaRPr lang="en-US" dirty="0"/>
          </a:p>
          <a:p>
            <a:pPr>
              <a:spcAft>
                <a:spcPts val="50"/>
              </a:spcAft>
            </a:pPr>
            <a:r>
              <a:rPr lang="en-US" dirty="0"/>
              <a:t>Horizons – </a:t>
            </a:r>
            <a:r>
              <a:rPr lang="en-US" b="0" dirty="0">
                <a:solidFill>
                  <a:schemeClr val="tx1"/>
                </a:solidFill>
              </a:rPr>
              <a:t>819 5th St. SE Cedar Rapids, IA 52401</a:t>
            </a:r>
          </a:p>
          <a:p>
            <a:pPr lvl="1">
              <a:spcAft>
                <a:spcPts val="50"/>
              </a:spcAft>
            </a:pPr>
            <a:r>
              <a:rPr lang="en-US" dirty="0"/>
              <a:t>Both intake and in-person appointments</a:t>
            </a:r>
            <a:endParaRPr lang="en-US" b="0" dirty="0">
              <a:solidFill>
                <a:schemeClr val="tx1"/>
              </a:solidFill>
            </a:endParaRPr>
          </a:p>
          <a:p>
            <a:pPr>
              <a:spcAft>
                <a:spcPts val="50"/>
              </a:spcAft>
            </a:pPr>
            <a:r>
              <a:rPr lang="en-US" dirty="0"/>
              <a:t>Ladd Library – </a:t>
            </a:r>
            <a:r>
              <a:rPr lang="en-US" b="0" dirty="0">
                <a:solidFill>
                  <a:schemeClr val="tx1"/>
                </a:solidFill>
              </a:rPr>
              <a:t>3750 Williams Blvd. SW Cedar Rapids, IA 52404</a:t>
            </a:r>
          </a:p>
          <a:p>
            <a:pPr lvl="1">
              <a:spcAft>
                <a:spcPts val="50"/>
              </a:spcAft>
            </a:pPr>
            <a:r>
              <a:rPr lang="en-US" b="0" dirty="0">
                <a:solidFill>
                  <a:schemeClr val="tx1"/>
                </a:solidFill>
              </a:rPr>
              <a:t>Intake appointments</a:t>
            </a:r>
          </a:p>
          <a:p>
            <a:pPr>
              <a:spcAft>
                <a:spcPts val="50"/>
              </a:spcAft>
            </a:pPr>
            <a:r>
              <a:rPr lang="en-US" dirty="0"/>
              <a:t>Jones County Volunteer Center – </a:t>
            </a:r>
            <a:r>
              <a:rPr lang="pt-BR" b="0" i="0" dirty="0">
                <a:solidFill>
                  <a:srgbClr val="202124"/>
                </a:solidFill>
                <a:effectLst/>
                <a:latin typeface="Roboto" panose="02000000000000000000" pitchFamily="2" charset="0"/>
              </a:rPr>
              <a:t>105 Broadway Pl #1, Anamosa, IA 52205</a:t>
            </a:r>
          </a:p>
          <a:p>
            <a:pPr lvl="1">
              <a:spcAft>
                <a:spcPts val="50"/>
              </a:spcAft>
            </a:pPr>
            <a:r>
              <a:rPr lang="en-US" dirty="0"/>
              <a:t>Both intake and in-person appointments</a:t>
            </a:r>
          </a:p>
          <a:p>
            <a:r>
              <a:rPr lang="en-US" dirty="0"/>
              <a:t>Marion Public Library - </a:t>
            </a:r>
            <a:r>
              <a:rPr lang="en-US" b="0" i="0" dirty="0">
                <a:solidFill>
                  <a:schemeClr val="tx1"/>
                </a:solidFill>
                <a:effectLst/>
                <a:latin typeface="Roboto" panose="02000000000000000000" pitchFamily="2" charset="0"/>
              </a:rPr>
              <a:t>1101 6th Avenue, Marion, IA 52302</a:t>
            </a:r>
            <a:endParaRPr lang="en-US" dirty="0">
              <a:solidFill>
                <a:schemeClr val="tx1"/>
              </a:solidFill>
            </a:endParaRPr>
          </a:p>
          <a:p>
            <a:pPr lvl="1"/>
            <a:r>
              <a:rPr lang="en-US" dirty="0"/>
              <a:t>Intake appointments</a:t>
            </a:r>
          </a:p>
        </p:txBody>
      </p:sp>
      <p:sp>
        <p:nvSpPr>
          <p:cNvPr id="3" name="Slide Number Placeholder 2">
            <a:extLst>
              <a:ext uri="{FF2B5EF4-FFF2-40B4-BE49-F238E27FC236}">
                <a16:creationId xmlns:a16="http://schemas.microsoft.com/office/drawing/2014/main" id="{5B876327-8438-4060-A8BC-CCF99F1321FB}"/>
              </a:ext>
            </a:extLst>
          </p:cNvPr>
          <p:cNvSpPr>
            <a:spLocks noGrp="1"/>
          </p:cNvSpPr>
          <p:nvPr>
            <p:ph type="sldNum" sz="quarter" idx="4"/>
          </p:nvPr>
        </p:nvSpPr>
        <p:spPr/>
        <p:txBody>
          <a:bodyPr/>
          <a:lstStyle/>
          <a:p>
            <a:fld id="{BBB69291-A384-1346-A27A-D0A1C91B6C32}" type="slidenum">
              <a:rPr lang="en-US" smtClean="0"/>
              <a:pPr/>
              <a:t>23</a:t>
            </a:fld>
            <a:endParaRPr lang="en-US"/>
          </a:p>
        </p:txBody>
      </p:sp>
      <p:sp>
        <p:nvSpPr>
          <p:cNvPr id="4" name="Title 3">
            <a:extLst>
              <a:ext uri="{FF2B5EF4-FFF2-40B4-BE49-F238E27FC236}">
                <a16:creationId xmlns:a16="http://schemas.microsoft.com/office/drawing/2014/main" id="{2E476F5A-07A2-4266-BF40-24F7D7A16377}"/>
              </a:ext>
            </a:extLst>
          </p:cNvPr>
          <p:cNvSpPr>
            <a:spLocks noGrp="1"/>
          </p:cNvSpPr>
          <p:nvPr>
            <p:ph type="title"/>
          </p:nvPr>
        </p:nvSpPr>
        <p:spPr/>
        <p:txBody>
          <a:bodyPr>
            <a:normAutofit fontScale="90000"/>
          </a:bodyPr>
          <a:lstStyle/>
          <a:p>
            <a:r>
              <a:rPr lang="en-US" dirty="0"/>
              <a:t>Confirmed Sites</a:t>
            </a:r>
          </a:p>
        </p:txBody>
      </p:sp>
    </p:spTree>
    <p:extLst>
      <p:ext uri="{BB962C8B-B14F-4D97-AF65-F5344CB8AC3E}">
        <p14:creationId xmlns:p14="http://schemas.microsoft.com/office/powerpoint/2010/main" val="1197491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3ADB98-84E2-4473-93CE-08A466D8E62F}"/>
              </a:ext>
            </a:extLst>
          </p:cNvPr>
          <p:cNvSpPr>
            <a:spLocks noGrp="1"/>
          </p:cNvSpPr>
          <p:nvPr>
            <p:ph idx="1"/>
          </p:nvPr>
        </p:nvSpPr>
        <p:spPr/>
        <p:txBody>
          <a:bodyPr/>
          <a:lstStyle/>
          <a:p>
            <a:pPr>
              <a:spcAft>
                <a:spcPts val="50"/>
              </a:spcAft>
            </a:pPr>
            <a:r>
              <a:rPr lang="en-US" dirty="0"/>
              <a:t>St. Andrew’s – </a:t>
            </a:r>
            <a:r>
              <a:rPr lang="fr-FR" b="0" i="0" dirty="0">
                <a:solidFill>
                  <a:srgbClr val="202124"/>
                </a:solidFill>
                <a:effectLst/>
                <a:latin typeface="Roboto" panose="02000000000000000000" pitchFamily="2" charset="0"/>
              </a:rPr>
              <a:t>4420 Center Point Rd NE, Cedar Rapids, IA 52402</a:t>
            </a:r>
          </a:p>
          <a:p>
            <a:pPr lvl="1">
              <a:spcAft>
                <a:spcPts val="50"/>
              </a:spcAft>
            </a:pPr>
            <a:r>
              <a:rPr lang="en-US" dirty="0"/>
              <a:t>Intake appointments</a:t>
            </a:r>
          </a:p>
          <a:p>
            <a:r>
              <a:rPr lang="en-US" dirty="0"/>
              <a:t>St. Mark’s United Methodist Church – </a:t>
            </a:r>
            <a:r>
              <a:rPr lang="en-US" b="0" i="0" dirty="0">
                <a:solidFill>
                  <a:srgbClr val="202124"/>
                </a:solidFill>
                <a:effectLst/>
                <a:latin typeface="Roboto" panose="02000000000000000000" pitchFamily="2" charset="0"/>
              </a:rPr>
              <a:t>4700 Johnson Ave NW, Cedar Rapids, IA 52405</a:t>
            </a:r>
            <a:endParaRPr lang="en-US" dirty="0"/>
          </a:p>
          <a:p>
            <a:pPr lvl="1"/>
            <a:r>
              <a:rPr lang="en-US" dirty="0"/>
              <a:t>Both intake and in-person appointments, and intake preparation</a:t>
            </a:r>
          </a:p>
          <a:p>
            <a:pPr>
              <a:spcAft>
                <a:spcPts val="50"/>
              </a:spcAft>
            </a:pPr>
            <a:r>
              <a:rPr lang="en-US" dirty="0"/>
              <a:t>United Way of East Central Iowa – </a:t>
            </a:r>
            <a:r>
              <a:rPr lang="pt-BR" b="0" dirty="0">
                <a:solidFill>
                  <a:schemeClr val="tx1"/>
                </a:solidFill>
              </a:rPr>
              <a:t>317 7th Ave SE, </a:t>
            </a:r>
            <a:r>
              <a:rPr lang="pt-BR" b="0" dirty="0" err="1">
                <a:solidFill>
                  <a:schemeClr val="tx1"/>
                </a:solidFill>
              </a:rPr>
              <a:t>Suite</a:t>
            </a:r>
            <a:r>
              <a:rPr lang="pt-BR" b="0" dirty="0">
                <a:solidFill>
                  <a:schemeClr val="tx1"/>
                </a:solidFill>
              </a:rPr>
              <a:t> 401 Cedar Rapids, IA 52401</a:t>
            </a:r>
          </a:p>
          <a:p>
            <a:pPr lvl="1">
              <a:spcAft>
                <a:spcPts val="50"/>
              </a:spcAft>
            </a:pPr>
            <a:r>
              <a:rPr lang="pt-BR" dirty="0" err="1"/>
              <a:t>Preparation</a:t>
            </a:r>
            <a:r>
              <a:rPr lang="pt-BR" dirty="0"/>
              <a:t> </a:t>
            </a:r>
            <a:r>
              <a:rPr lang="pt-BR" dirty="0" err="1"/>
              <a:t>only</a:t>
            </a:r>
            <a:r>
              <a:rPr lang="pt-BR" dirty="0"/>
              <a:t>, no </a:t>
            </a:r>
            <a:r>
              <a:rPr lang="pt-BR" dirty="0" err="1"/>
              <a:t>client</a:t>
            </a:r>
            <a:r>
              <a:rPr lang="pt-BR" dirty="0"/>
              <a:t> </a:t>
            </a:r>
            <a:r>
              <a:rPr lang="pt-BR" dirty="0" err="1"/>
              <a:t>appointments</a:t>
            </a:r>
            <a:endParaRPr lang="en-US" b="0" dirty="0">
              <a:solidFill>
                <a:schemeClr val="tx1"/>
              </a:solidFill>
            </a:endParaRPr>
          </a:p>
          <a:p>
            <a:pPr marL="0" indent="0">
              <a:buNone/>
            </a:pPr>
            <a:endParaRPr lang="en-US" dirty="0"/>
          </a:p>
        </p:txBody>
      </p:sp>
      <p:sp>
        <p:nvSpPr>
          <p:cNvPr id="3" name="Slide Number Placeholder 2">
            <a:extLst>
              <a:ext uri="{FF2B5EF4-FFF2-40B4-BE49-F238E27FC236}">
                <a16:creationId xmlns:a16="http://schemas.microsoft.com/office/drawing/2014/main" id="{5B876327-8438-4060-A8BC-CCF99F1321FB}"/>
              </a:ext>
            </a:extLst>
          </p:cNvPr>
          <p:cNvSpPr>
            <a:spLocks noGrp="1"/>
          </p:cNvSpPr>
          <p:nvPr>
            <p:ph type="sldNum" sz="quarter" idx="4"/>
          </p:nvPr>
        </p:nvSpPr>
        <p:spPr/>
        <p:txBody>
          <a:bodyPr/>
          <a:lstStyle/>
          <a:p>
            <a:fld id="{BBB69291-A384-1346-A27A-D0A1C91B6C32}" type="slidenum">
              <a:rPr lang="en-US" smtClean="0"/>
              <a:pPr/>
              <a:t>24</a:t>
            </a:fld>
            <a:endParaRPr lang="en-US"/>
          </a:p>
        </p:txBody>
      </p:sp>
      <p:sp>
        <p:nvSpPr>
          <p:cNvPr id="4" name="Title 3">
            <a:extLst>
              <a:ext uri="{FF2B5EF4-FFF2-40B4-BE49-F238E27FC236}">
                <a16:creationId xmlns:a16="http://schemas.microsoft.com/office/drawing/2014/main" id="{2E476F5A-07A2-4266-BF40-24F7D7A16377}"/>
              </a:ext>
            </a:extLst>
          </p:cNvPr>
          <p:cNvSpPr>
            <a:spLocks noGrp="1"/>
          </p:cNvSpPr>
          <p:nvPr>
            <p:ph type="title"/>
          </p:nvPr>
        </p:nvSpPr>
        <p:spPr/>
        <p:txBody>
          <a:bodyPr>
            <a:normAutofit fontScale="90000"/>
          </a:bodyPr>
          <a:lstStyle/>
          <a:p>
            <a:r>
              <a:rPr lang="en-US" dirty="0"/>
              <a:t>Confirmed Sites Continued</a:t>
            </a:r>
          </a:p>
        </p:txBody>
      </p:sp>
    </p:spTree>
    <p:extLst>
      <p:ext uri="{BB962C8B-B14F-4D97-AF65-F5344CB8AC3E}">
        <p14:creationId xmlns:p14="http://schemas.microsoft.com/office/powerpoint/2010/main" val="1953071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25</a:t>
            </a:fld>
            <a:endParaRPr lang="en-US"/>
          </a:p>
        </p:txBody>
      </p:sp>
      <p:sp>
        <p:nvSpPr>
          <p:cNvPr id="3" name="Title 2"/>
          <p:cNvSpPr>
            <a:spLocks noGrp="1"/>
          </p:cNvSpPr>
          <p:nvPr>
            <p:ph type="title"/>
          </p:nvPr>
        </p:nvSpPr>
        <p:spPr/>
        <p:txBody>
          <a:bodyPr>
            <a:normAutofit fontScale="90000"/>
          </a:bodyPr>
          <a:lstStyle/>
          <a:p>
            <a:r>
              <a:rPr lang="en-US" dirty="0"/>
              <a:t>Site Schedules</a:t>
            </a:r>
          </a:p>
        </p:txBody>
      </p:sp>
      <p:sp>
        <p:nvSpPr>
          <p:cNvPr id="8" name="Content Placeholder 6"/>
          <p:cNvSpPr>
            <a:spLocks noGrp="1"/>
          </p:cNvSpPr>
          <p:nvPr>
            <p:ph idx="1"/>
          </p:nvPr>
        </p:nvSpPr>
        <p:spPr/>
        <p:txBody>
          <a:bodyPr/>
          <a:lstStyle/>
          <a:p>
            <a:r>
              <a:rPr lang="en-US" dirty="0"/>
              <a:t>Schedules </a:t>
            </a:r>
          </a:p>
          <a:p>
            <a:pPr lvl="1"/>
            <a:r>
              <a:rPr lang="en-US" dirty="0"/>
              <a:t>REMINDER: if you sign up on Mondays from 1-4 at Horizons you are signing up for this shift for the season unless otherwise noted that you are sharing this shift</a:t>
            </a:r>
          </a:p>
          <a:p>
            <a:r>
              <a:rPr lang="en-US" dirty="0"/>
              <a:t>Sign up for shifts</a:t>
            </a:r>
          </a:p>
          <a:p>
            <a:pPr lvl="1"/>
            <a:r>
              <a:rPr lang="en-US" dirty="0"/>
              <a:t>Please sign up for your shift as soon as possible</a:t>
            </a:r>
          </a:p>
          <a:p>
            <a:pPr lvl="1"/>
            <a:r>
              <a:rPr lang="en-US" dirty="0"/>
              <a:t>Please let me know if you have any issues or challenges with signing up for a shift</a:t>
            </a:r>
          </a:p>
        </p:txBody>
      </p:sp>
    </p:spTree>
    <p:extLst>
      <p:ext uri="{BB962C8B-B14F-4D97-AF65-F5344CB8AC3E}">
        <p14:creationId xmlns:p14="http://schemas.microsoft.com/office/powerpoint/2010/main" val="1250907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0434" cy="2337434"/>
          </a:xfrm>
          <a:prstGeom prst="rect">
            <a:avLst/>
          </a:prstGeom>
        </p:spPr>
        <p:txBody>
          <a:bodyPr anchor="b">
            <a:normAutofit/>
          </a:bodyPr>
          <a:lstStyle/>
          <a:p>
            <a:r>
              <a:rPr lang="en-US" dirty="0"/>
              <a:t>Questions?</a:t>
            </a:r>
          </a:p>
        </p:txBody>
      </p:sp>
      <p:sp>
        <p:nvSpPr>
          <p:cNvPr id="3" name="Text Placeholder 2"/>
          <p:cNvSpPr>
            <a:spLocks noGrp="1"/>
          </p:cNvSpPr>
          <p:nvPr>
            <p:ph type="body" idx="1"/>
          </p:nvPr>
        </p:nvSpPr>
        <p:spPr>
          <a:xfrm>
            <a:off x="525916" y="4494984"/>
            <a:ext cx="8370434" cy="1500187"/>
          </a:xfrm>
          <a:prstGeom prst="rect">
            <a:avLst/>
          </a:prstGeom>
        </p:spPr>
        <p:txBody>
          <a:bodyPr>
            <a:normAutofit/>
          </a:bodyPr>
          <a:lstStyle/>
          <a:p>
            <a:r>
              <a:rPr lang="en-US" dirty="0"/>
              <a:t>Thank you! </a:t>
            </a:r>
          </a:p>
        </p:txBody>
      </p:sp>
    </p:spTree>
    <p:extLst>
      <p:ext uri="{BB962C8B-B14F-4D97-AF65-F5344CB8AC3E}">
        <p14:creationId xmlns:p14="http://schemas.microsoft.com/office/powerpoint/2010/main" val="1495222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VITA Overview</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7121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4</a:t>
            </a:fld>
            <a:endParaRPr lang="en-US"/>
          </a:p>
        </p:txBody>
      </p:sp>
      <p:sp>
        <p:nvSpPr>
          <p:cNvPr id="3" name="Title 2"/>
          <p:cNvSpPr>
            <a:spLocks noGrp="1"/>
          </p:cNvSpPr>
          <p:nvPr>
            <p:ph type="title"/>
          </p:nvPr>
        </p:nvSpPr>
        <p:spPr/>
        <p:txBody>
          <a:bodyPr>
            <a:normAutofit fontScale="90000"/>
          </a:bodyPr>
          <a:lstStyle/>
          <a:p>
            <a:r>
              <a:rPr lang="en-US" dirty="0"/>
              <a:t>VITA Overview</a:t>
            </a:r>
          </a:p>
        </p:txBody>
      </p:sp>
      <p:sp>
        <p:nvSpPr>
          <p:cNvPr id="8" name="Content Placeholder 6"/>
          <p:cNvSpPr>
            <a:spLocks noGrp="1"/>
          </p:cNvSpPr>
          <p:nvPr>
            <p:ph idx="1"/>
          </p:nvPr>
        </p:nvSpPr>
        <p:spPr/>
        <p:txBody>
          <a:bodyPr>
            <a:normAutofit fontScale="92500" lnSpcReduction="10000"/>
          </a:bodyPr>
          <a:lstStyle/>
          <a:p>
            <a:r>
              <a:rPr lang="en-US" dirty="0"/>
              <a:t>IRS Partner, program provided by UWECI</a:t>
            </a:r>
          </a:p>
          <a:p>
            <a:r>
              <a:rPr lang="en-US" dirty="0"/>
              <a:t>Roles</a:t>
            </a:r>
          </a:p>
          <a:p>
            <a:pPr lvl="1"/>
            <a:r>
              <a:rPr lang="en-US" dirty="0"/>
              <a:t>Program Coordinator</a:t>
            </a:r>
          </a:p>
          <a:p>
            <a:pPr lvl="1"/>
            <a:r>
              <a:rPr lang="en-US" dirty="0"/>
              <a:t>Site Coordinators</a:t>
            </a:r>
          </a:p>
          <a:p>
            <a:pPr lvl="1"/>
            <a:r>
              <a:rPr lang="en-US" dirty="0"/>
              <a:t>Tax Preparers</a:t>
            </a:r>
          </a:p>
          <a:p>
            <a:pPr lvl="1"/>
            <a:r>
              <a:rPr lang="en-US" dirty="0"/>
              <a:t>Greeters</a:t>
            </a:r>
          </a:p>
          <a:p>
            <a:r>
              <a:rPr lang="en-US" dirty="0"/>
              <a:t>Clients</a:t>
            </a:r>
          </a:p>
          <a:p>
            <a:pPr lvl="1"/>
            <a:r>
              <a:rPr lang="en-US" dirty="0"/>
              <a:t>Make less than $60,000/year</a:t>
            </a:r>
          </a:p>
          <a:p>
            <a:pPr lvl="1"/>
            <a:r>
              <a:rPr lang="en-US" dirty="0"/>
              <a:t>Last year prepared 1,562 returns</a:t>
            </a:r>
          </a:p>
          <a:p>
            <a:r>
              <a:rPr lang="en-US" dirty="0"/>
              <a:t>Tax Preparation Process</a:t>
            </a:r>
          </a:p>
          <a:p>
            <a:pPr lvl="1"/>
            <a:r>
              <a:rPr lang="en-US" dirty="0"/>
              <a:t>Drop off intake</a:t>
            </a:r>
          </a:p>
          <a:p>
            <a:pPr lvl="1"/>
            <a:r>
              <a:rPr lang="en-US" dirty="0"/>
              <a:t>Hour long in-person</a:t>
            </a:r>
          </a:p>
        </p:txBody>
      </p:sp>
    </p:spTree>
    <p:extLst>
      <p:ext uri="{BB962C8B-B14F-4D97-AF65-F5344CB8AC3E}">
        <p14:creationId xmlns:p14="http://schemas.microsoft.com/office/powerpoint/2010/main" val="1896670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49249" y="6356351"/>
            <a:ext cx="2057400" cy="365125"/>
          </a:xfrm>
        </p:spPr>
        <p:txBody>
          <a:bodyPr/>
          <a:lstStyle/>
          <a:p>
            <a:fld id="{BBB69291-A384-1346-A27A-D0A1C91B6C32}" type="slidenum">
              <a:rPr lang="en-US" smtClean="0"/>
              <a:pPr/>
              <a:t>5</a:t>
            </a:fld>
            <a:endParaRPr lang="en-US"/>
          </a:p>
        </p:txBody>
      </p:sp>
      <p:sp>
        <p:nvSpPr>
          <p:cNvPr id="3" name="Title 2"/>
          <p:cNvSpPr>
            <a:spLocks noGrp="1"/>
          </p:cNvSpPr>
          <p:nvPr>
            <p:ph type="title"/>
          </p:nvPr>
        </p:nvSpPr>
        <p:spPr>
          <a:xfrm>
            <a:off x="349249" y="493136"/>
            <a:ext cx="8480426" cy="666798"/>
          </a:xfrm>
        </p:spPr>
        <p:txBody>
          <a:bodyPr>
            <a:normAutofit fontScale="90000"/>
          </a:bodyPr>
          <a:lstStyle/>
          <a:p>
            <a:r>
              <a:rPr lang="en-US" dirty="0"/>
              <a:t>VITA Overview</a:t>
            </a:r>
          </a:p>
        </p:txBody>
      </p:sp>
      <p:sp>
        <p:nvSpPr>
          <p:cNvPr id="8" name="Content Placeholder 6"/>
          <p:cNvSpPr>
            <a:spLocks noGrp="1"/>
          </p:cNvSpPr>
          <p:nvPr>
            <p:ph idx="1"/>
          </p:nvPr>
        </p:nvSpPr>
        <p:spPr>
          <a:xfrm>
            <a:off x="349249" y="1388533"/>
            <a:ext cx="8480426" cy="4656115"/>
          </a:xfrm>
        </p:spPr>
        <p:txBody>
          <a:bodyPr/>
          <a:lstStyle/>
          <a:p>
            <a:r>
              <a:rPr lang="en-US" dirty="0"/>
              <a:t>VITA Season</a:t>
            </a:r>
          </a:p>
          <a:p>
            <a:pPr lvl="1"/>
            <a:r>
              <a:rPr lang="en-US" dirty="0"/>
              <a:t>Begins January 30, 2023</a:t>
            </a:r>
          </a:p>
          <a:p>
            <a:pPr lvl="1"/>
            <a:r>
              <a:rPr lang="en-US" dirty="0"/>
              <a:t>Concludes April 7, 2023</a:t>
            </a:r>
          </a:p>
          <a:p>
            <a:r>
              <a:rPr lang="en-US" dirty="0"/>
              <a:t>Substitutions</a:t>
            </a:r>
          </a:p>
          <a:p>
            <a:pPr lvl="1"/>
            <a:r>
              <a:rPr lang="en-US" dirty="0"/>
              <a:t>If you know about vacations, please work with other volunteers to fill your shift</a:t>
            </a:r>
          </a:p>
          <a:p>
            <a:pPr lvl="1"/>
            <a:r>
              <a:rPr lang="en-US" dirty="0"/>
              <a:t>If you are unexpectedly unable to work your shift, please work with your Site Coordinator to fill the spot</a:t>
            </a:r>
          </a:p>
          <a:p>
            <a:endParaRPr lang="en-US" dirty="0"/>
          </a:p>
          <a:p>
            <a:pPr marL="0" indent="0">
              <a:buNone/>
            </a:pPr>
            <a:endParaRPr lang="en-US" dirty="0"/>
          </a:p>
        </p:txBody>
      </p:sp>
    </p:spTree>
    <p:extLst>
      <p:ext uri="{BB962C8B-B14F-4D97-AF65-F5344CB8AC3E}">
        <p14:creationId xmlns:p14="http://schemas.microsoft.com/office/powerpoint/2010/main" val="1127811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89484" cy="2337434"/>
          </a:xfrm>
        </p:spPr>
        <p:txBody>
          <a:bodyPr/>
          <a:lstStyle/>
          <a:p>
            <a:r>
              <a:rPr lang="en-US" dirty="0"/>
              <a:t>Greeter Training Overview</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9374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49249" y="6356351"/>
            <a:ext cx="2057400" cy="365125"/>
          </a:xfrm>
        </p:spPr>
        <p:txBody>
          <a:bodyPr/>
          <a:lstStyle/>
          <a:p>
            <a:fld id="{BBB69291-A384-1346-A27A-D0A1C91B6C32}" type="slidenum">
              <a:rPr lang="en-US" smtClean="0"/>
              <a:pPr/>
              <a:t>7</a:t>
            </a:fld>
            <a:endParaRPr lang="en-US"/>
          </a:p>
        </p:txBody>
      </p:sp>
      <p:sp>
        <p:nvSpPr>
          <p:cNvPr id="3" name="Title 2"/>
          <p:cNvSpPr>
            <a:spLocks noGrp="1"/>
          </p:cNvSpPr>
          <p:nvPr>
            <p:ph type="title"/>
          </p:nvPr>
        </p:nvSpPr>
        <p:spPr>
          <a:xfrm>
            <a:off x="349249" y="493136"/>
            <a:ext cx="8480426" cy="666798"/>
          </a:xfrm>
        </p:spPr>
        <p:txBody>
          <a:bodyPr>
            <a:normAutofit fontScale="90000"/>
          </a:bodyPr>
          <a:lstStyle/>
          <a:p>
            <a:r>
              <a:rPr lang="en-US"/>
              <a:t>Greeter Training Overview</a:t>
            </a:r>
            <a:endParaRPr lang="en-US" dirty="0"/>
          </a:p>
        </p:txBody>
      </p:sp>
      <p:sp>
        <p:nvSpPr>
          <p:cNvPr id="5" name="Content Placeholder 6"/>
          <p:cNvSpPr>
            <a:spLocks noGrp="1"/>
          </p:cNvSpPr>
          <p:nvPr>
            <p:ph idx="1"/>
          </p:nvPr>
        </p:nvSpPr>
        <p:spPr/>
        <p:txBody>
          <a:bodyPr/>
          <a:lstStyle/>
          <a:p>
            <a:r>
              <a:rPr lang="en-US" dirty="0"/>
              <a:t>Review greeter process</a:t>
            </a:r>
          </a:p>
          <a:p>
            <a:r>
              <a:rPr lang="en-US" dirty="0"/>
              <a:t>Review certification process</a:t>
            </a:r>
          </a:p>
          <a:p>
            <a:r>
              <a:rPr lang="en-US" dirty="0"/>
              <a:t>Changes for TY2022 </a:t>
            </a:r>
          </a:p>
          <a:p>
            <a:pPr lvl="1"/>
            <a:r>
              <a:rPr lang="en-US" dirty="0"/>
              <a:t>Voter Registration</a:t>
            </a:r>
          </a:p>
          <a:p>
            <a:r>
              <a:rPr lang="en-US" dirty="0"/>
              <a:t>Answer questions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93550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8</a:t>
            </a:fld>
            <a:endParaRPr lang="en-US"/>
          </a:p>
        </p:txBody>
      </p:sp>
      <p:sp>
        <p:nvSpPr>
          <p:cNvPr id="3" name="Title 2"/>
          <p:cNvSpPr>
            <a:spLocks noGrp="1"/>
          </p:cNvSpPr>
          <p:nvPr>
            <p:ph type="title"/>
          </p:nvPr>
        </p:nvSpPr>
        <p:spPr/>
        <p:txBody>
          <a:bodyPr>
            <a:normAutofit fontScale="90000"/>
          </a:bodyPr>
          <a:lstStyle/>
          <a:p>
            <a:r>
              <a:rPr lang="en-US" dirty="0"/>
              <a:t>Greeter Overview</a:t>
            </a:r>
          </a:p>
        </p:txBody>
      </p:sp>
      <p:sp>
        <p:nvSpPr>
          <p:cNvPr id="5" name="Content Placeholder 6"/>
          <p:cNvSpPr>
            <a:spLocks noGrp="1"/>
          </p:cNvSpPr>
          <p:nvPr>
            <p:ph idx="1"/>
          </p:nvPr>
        </p:nvSpPr>
        <p:spPr/>
        <p:txBody>
          <a:bodyPr>
            <a:normAutofit/>
          </a:bodyPr>
          <a:lstStyle/>
          <a:p>
            <a:r>
              <a:rPr lang="en-US" dirty="0"/>
              <a:t>Oversee check-in process</a:t>
            </a:r>
          </a:p>
          <a:p>
            <a:pPr lvl="1"/>
            <a:r>
              <a:rPr lang="en-US" dirty="0"/>
              <a:t>Have clipboards ready for clients with 13614-C and any other required documents</a:t>
            </a:r>
          </a:p>
          <a:p>
            <a:pPr lvl="1"/>
            <a:r>
              <a:rPr lang="en-US" dirty="0"/>
              <a:t>Walk clients to the room (St. Mark’s and sometimes Horizons)</a:t>
            </a:r>
          </a:p>
          <a:p>
            <a:pPr lvl="1"/>
            <a:r>
              <a:rPr lang="en-US" dirty="0"/>
              <a:t>Greet and coordinate clients as they come in for appointments or intake</a:t>
            </a:r>
          </a:p>
          <a:p>
            <a:pPr lvl="1"/>
            <a:endParaRPr lang="en-US" dirty="0"/>
          </a:p>
          <a:p>
            <a:pPr lvl="1"/>
            <a:endParaRPr lang="en-US" dirty="0"/>
          </a:p>
        </p:txBody>
      </p:sp>
    </p:spTree>
    <p:extLst>
      <p:ext uri="{BB962C8B-B14F-4D97-AF65-F5344CB8AC3E}">
        <p14:creationId xmlns:p14="http://schemas.microsoft.com/office/powerpoint/2010/main" val="1896670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9</a:t>
            </a:fld>
            <a:endParaRPr lang="en-US"/>
          </a:p>
        </p:txBody>
      </p:sp>
      <p:sp>
        <p:nvSpPr>
          <p:cNvPr id="3" name="Title 2"/>
          <p:cNvSpPr>
            <a:spLocks noGrp="1"/>
          </p:cNvSpPr>
          <p:nvPr>
            <p:ph type="title"/>
          </p:nvPr>
        </p:nvSpPr>
        <p:spPr/>
        <p:txBody>
          <a:bodyPr>
            <a:normAutofit fontScale="90000"/>
          </a:bodyPr>
          <a:lstStyle/>
          <a:p>
            <a:r>
              <a:rPr lang="en-US" dirty="0"/>
              <a:t>Greeter Overview Cont.</a:t>
            </a:r>
          </a:p>
        </p:txBody>
      </p:sp>
      <p:sp>
        <p:nvSpPr>
          <p:cNvPr id="5" name="Content Placeholder 6"/>
          <p:cNvSpPr>
            <a:spLocks noGrp="1"/>
          </p:cNvSpPr>
          <p:nvPr>
            <p:ph idx="1"/>
          </p:nvPr>
        </p:nvSpPr>
        <p:spPr/>
        <p:txBody>
          <a:bodyPr>
            <a:normAutofit/>
          </a:bodyPr>
          <a:lstStyle/>
          <a:p>
            <a:r>
              <a:rPr lang="en-US" dirty="0"/>
              <a:t>Explain the process to clients</a:t>
            </a:r>
          </a:p>
          <a:p>
            <a:pPr lvl="1"/>
            <a:r>
              <a:rPr lang="en-US" dirty="0"/>
              <a:t>Check they have the necessary items</a:t>
            </a:r>
          </a:p>
          <a:p>
            <a:pPr lvl="2"/>
            <a:r>
              <a:rPr lang="en-US" dirty="0"/>
              <a:t>Photo ID</a:t>
            </a:r>
          </a:p>
          <a:p>
            <a:pPr lvl="2"/>
            <a:r>
              <a:rPr lang="en-US" dirty="0"/>
              <a:t>Social security card for everyone on the return</a:t>
            </a:r>
          </a:p>
          <a:p>
            <a:pPr lvl="2"/>
            <a:r>
              <a:rPr lang="en-US" dirty="0"/>
              <a:t>W-2s and other income statements</a:t>
            </a:r>
          </a:p>
          <a:p>
            <a:pPr lvl="2"/>
            <a:r>
              <a:rPr lang="en-US" dirty="0"/>
              <a:t>Last years tax returns</a:t>
            </a:r>
          </a:p>
          <a:p>
            <a:pPr lvl="2"/>
            <a:r>
              <a:rPr lang="en-US" dirty="0"/>
              <a:t>Any college expenses and scholarships</a:t>
            </a:r>
          </a:p>
          <a:p>
            <a:pPr lvl="2"/>
            <a:r>
              <a:rPr lang="en-US" dirty="0"/>
              <a:t>Bank routing information</a:t>
            </a:r>
          </a:p>
          <a:p>
            <a:pPr lvl="1"/>
            <a:r>
              <a:rPr lang="en-US" dirty="0"/>
              <a:t>Clients fill out intake form (13614-C)</a:t>
            </a:r>
          </a:p>
        </p:txBody>
      </p:sp>
    </p:spTree>
    <p:extLst>
      <p:ext uri="{BB962C8B-B14F-4D97-AF65-F5344CB8AC3E}">
        <p14:creationId xmlns:p14="http://schemas.microsoft.com/office/powerpoint/2010/main" val="4091399528"/>
      </p:ext>
    </p:extLst>
  </p:cSld>
  <p:clrMapOvr>
    <a:masterClrMapping/>
  </p:clrMapOvr>
</p:sld>
</file>

<file path=ppt/theme/theme1.xml><?xml version="1.0" encoding="utf-8"?>
<a:theme xmlns:a="http://schemas.openxmlformats.org/drawingml/2006/main" name="Office Theme">
  <a:themeElements>
    <a:clrScheme name="United Way 2017">
      <a:dk1>
        <a:sysClr val="windowText" lastClr="000000"/>
      </a:dk1>
      <a:lt1>
        <a:sysClr val="window" lastClr="FFFFFF"/>
      </a:lt1>
      <a:dk2>
        <a:srgbClr val="005191"/>
      </a:dk2>
      <a:lt2>
        <a:srgbClr val="75B1D9"/>
      </a:lt2>
      <a:accent1>
        <a:srgbClr val="005191"/>
      </a:accent1>
      <a:accent2>
        <a:srgbClr val="539ED0"/>
      </a:accent2>
      <a:accent3>
        <a:srgbClr val="F57814"/>
      </a:accent3>
      <a:accent4>
        <a:srgbClr val="FFB351"/>
      </a:accent4>
      <a:accent5>
        <a:srgbClr val="7C81B8"/>
      </a:accent5>
      <a:accent6>
        <a:srgbClr val="FF443B"/>
      </a:accent6>
      <a:hlink>
        <a:srgbClr val="F57814"/>
      </a:hlink>
      <a:folHlink>
        <a:srgbClr val="FF443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ECI-Generic-PowerPoint-Template" id="{47F96A85-D5D0-40F2-8EB6-874D71EE53C1}" vid="{25F155B4-F74E-4E08-BC0E-36ECDAC6D5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1068</Words>
  <Application>Microsoft Office PowerPoint</Application>
  <PresentationFormat>On-screen Show (4:3)</PresentationFormat>
  <Paragraphs>163</Paragraphs>
  <Slides>26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Roboto</vt:lpstr>
      <vt:lpstr>Office Theme</vt:lpstr>
      <vt:lpstr>PowerPoint Presentation</vt:lpstr>
      <vt:lpstr>Introductions</vt:lpstr>
      <vt:lpstr>VITA Overview</vt:lpstr>
      <vt:lpstr>VITA Overview</vt:lpstr>
      <vt:lpstr>VITA Overview</vt:lpstr>
      <vt:lpstr>Greeter Training Overview</vt:lpstr>
      <vt:lpstr>Greeter Training Overview</vt:lpstr>
      <vt:lpstr>Greeter Overview</vt:lpstr>
      <vt:lpstr>Greeter Overview Cont.</vt:lpstr>
      <vt:lpstr>Greeter Overview Cont.</vt:lpstr>
      <vt:lpstr>Greeter Overview Cont.</vt:lpstr>
      <vt:lpstr>Greeter Changes </vt:lpstr>
      <vt:lpstr>VITA Phone Calls</vt:lpstr>
      <vt:lpstr>Greeter Overview Cont.</vt:lpstr>
      <vt:lpstr>Volunteer Standards of Conduct</vt:lpstr>
      <vt:lpstr>Requirements</vt:lpstr>
      <vt:lpstr>Resolving Problems</vt:lpstr>
      <vt:lpstr>Example </vt:lpstr>
      <vt:lpstr>Intake Process</vt:lpstr>
      <vt:lpstr>Next Steps</vt:lpstr>
      <vt:lpstr>Taking the Test</vt:lpstr>
      <vt:lpstr>Site Schedules</vt:lpstr>
      <vt:lpstr>Confirmed Sites</vt:lpstr>
      <vt:lpstr>Confirmed Sites Continued</vt:lpstr>
      <vt:lpstr>Site Schedules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2020-01-07T00:19:26Z</dcterms:created>
  <dcterms:modified xsi:type="dcterms:W3CDTF">2023-01-12T17:57:45Z</dcterms:modified>
</cp:coreProperties>
</file>